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Roboto Slab"/>
      <p:regular r:id="rId20"/>
      <p:bold r:id="rId21"/>
    </p:embeddedFont>
    <p:embeddedFont>
      <p:font typeface="Roboto"/>
      <p:regular r:id="rId22"/>
      <p:bold r:id="rId23"/>
      <p:italic r:id="rId24"/>
      <p:boldItalic r:id="rId25"/>
    </p:embeddedFont>
    <p:embeddedFont>
      <p:font typeface="Roboto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2GRazs7MqC+0wZD1axRle8ifq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oboto-regular.fntdata"/><Relationship Id="rId21" Type="http://schemas.openxmlformats.org/officeDocument/2006/relationships/font" Target="fonts/RobotoSlab-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Light-regular.fntdata"/><Relationship Id="rId25" Type="http://schemas.openxmlformats.org/officeDocument/2006/relationships/font" Target="fonts/Roboto-boldItalic.fntdata"/><Relationship Id="rId28" Type="http://schemas.openxmlformats.org/officeDocument/2006/relationships/font" Target="fonts/RobotoLight-italic.fntdata"/><Relationship Id="rId27" Type="http://schemas.openxmlformats.org/officeDocument/2006/relationships/font" Target="fonts/Roboto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discusses how formal style is seen in word choices.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Formal word choices are</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grammatically correct—they follow standard conventions;</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polite—they do not use derogatory terms or insult the reader;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technical and precise—precise words make your meaning clear (for example, in a domain such as science, words should be precise like “beaker,” versus imprecise like “thing for holding chemicals”);</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full words, not contractions or abbreviations—avoid don’t, isn’t, doesn’t, and the like; avoid emojis and texting language; and</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not slang.</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With an informal style of writing, a writer or speaker would have fewer rules to follow. The writer's choice of words could be more casual and conversational, and can break the rules above. Sometimes in informal writing, writers make deliberate choices that do not follow grammatical rules.</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the entry ticket activity, did anyone identify statements as informal because of informal word choices?</a:t>
            </a:r>
            <a:endParaRPr>
              <a:solidFill>
                <a:schemeClr val="dk1"/>
              </a:solidFill>
            </a:endParaRPr>
          </a:p>
          <a:p>
            <a:pPr indent="0" lvl="0" marL="0" rtl="0" algn="l">
              <a:spcBef>
                <a:spcPts val="0"/>
              </a:spcBef>
              <a:spcAft>
                <a:spcPts val="0"/>
              </a:spcAft>
              <a:buNone/>
            </a:pPr>
            <a:r>
              <a:t/>
            </a:r>
            <a:endParaRPr/>
          </a:p>
        </p:txBody>
      </p:sp>
      <p:sp>
        <p:nvSpPr>
          <p:cNvPr id="298" name="Google Shape;2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How does formal style affect sentence structure?</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Formal sentence structures use</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complete sentences;</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variety in the way sentences start; and</a:t>
            </a:r>
            <a:br>
              <a:rPr i="1" lang="en-US">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key transitional words and phrases that show relationships between sentences and paragraphs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With an informal style of writing, a writer or speaker would again have fewer rules to follow. The writer's sentence structure might be more fragmented, casual and conversational, and could include run-ons and other grammatically incorrect structures.</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Is there anything in the entry ticket that you identified as informal because of informal sentence structure?</a:t>
            </a:r>
            <a:endParaRPr sz="1000">
              <a:solidFill>
                <a:srgbClr val="1155CC"/>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
        <p:nvSpPr>
          <p:cNvPr id="305" name="Google Shape;3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How does formal style affect organization?</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Formal organization is the type of organization we talked about in a previous lesson. A formal argument includes an introduction, body, and conclusion.  It has a clear organizational structure and fully developed paragraphs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With an informal style of writing, the organizational patterns might use less formal structures, leaving some points less clearly developed or having less structure in the sequence or development of each point used to support the claim.</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12" name="Google Shape;3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explains how to determine when formal style is appropriate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is formal style appropriate? </a:t>
            </a:r>
            <a:br>
              <a:rPr i="1" lang="en-US">
                <a:solidFill>
                  <a:srgbClr val="58595B"/>
                </a:solidFill>
                <a:latin typeface="Roboto Light"/>
                <a:ea typeface="Roboto Light"/>
                <a:cs typeface="Roboto Light"/>
                <a:sym typeface="Roboto Light"/>
              </a:rPr>
            </a:b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When the subject is serious and important</a:t>
            </a:r>
            <a:endParaRPr/>
          </a:p>
          <a:p>
            <a:pPr indent="0" lvl="0" marL="9144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When the audience contains authority figures</a:t>
            </a:r>
            <a:endParaRPr/>
          </a:p>
          <a:p>
            <a:pPr indent="0" lvl="0" marL="9144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298450" lvl="0" marL="914400" rtl="0" algn="l">
              <a:spcBef>
                <a:spcPts val="0"/>
              </a:spcBef>
              <a:spcAft>
                <a:spcPts val="0"/>
              </a:spcAft>
              <a:buClr>
                <a:srgbClr val="58595B"/>
              </a:buClr>
              <a:buSzPts val="1100"/>
              <a:buFont typeface="Roboto Light"/>
              <a:buChar char="●"/>
            </a:pPr>
            <a:r>
              <a:rPr i="1" lang="en-US">
                <a:solidFill>
                  <a:srgbClr val="58595B"/>
                </a:solidFill>
                <a:latin typeface="Roboto Light"/>
                <a:ea typeface="Roboto Light"/>
                <a:cs typeface="Roboto Light"/>
                <a:sym typeface="Roboto Light"/>
              </a:rPr>
              <a:t>When the writer is unfamiliar with the audience</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What does that mean for your arguments for school?</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pauses for student contributions. If necessary, teacher emphasizes that arguments in academic settings should always use formal style because of all three reasons given.</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19" name="Google Shape;31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Distribute Activity - Formal and Informal. Teacher instructs students to work in pairs or small groups in order to complete Step 1 identifying informal language and rephrasing to make formal.</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26" name="Google Shape;32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22860" rtl="0" algn="l">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has students turn to Step 2 of the activity.</a:t>
            </a:r>
            <a:endParaRPr>
              <a:solidFill>
                <a:srgbClr val="5C666E"/>
              </a:solidFill>
              <a:latin typeface="Roboto Light"/>
              <a:ea typeface="Roboto Light"/>
              <a:cs typeface="Roboto Light"/>
              <a:sym typeface="Roboto Light"/>
            </a:endParaRPr>
          </a:p>
          <a:p>
            <a:pPr indent="0" lvl="0" marL="0" marR="22860" rtl="0" algn="l">
              <a:lnSpc>
                <a:spcPct val="115000"/>
              </a:lnSpc>
              <a:spcBef>
                <a:spcPts val="0"/>
              </a:spcBef>
              <a:spcAft>
                <a:spcPts val="0"/>
              </a:spcAft>
              <a:buClr>
                <a:schemeClr val="dk1"/>
              </a:buClr>
              <a:buSzPts val="1100"/>
              <a:buFont typeface="Arial"/>
              <a:buNone/>
            </a:pPr>
            <a:r>
              <a:t/>
            </a:r>
            <a:endParaRPr>
              <a:solidFill>
                <a:srgbClr val="5C666E"/>
              </a:solidFill>
              <a:latin typeface="Roboto Light"/>
              <a:ea typeface="Roboto Light"/>
              <a:cs typeface="Roboto Light"/>
              <a:sym typeface="Roboto Light"/>
            </a:endParaRPr>
          </a:p>
          <a:p>
            <a:pPr indent="0" lvl="0" marL="457200" marR="22860" rtl="0" algn="l">
              <a:lnSpc>
                <a:spcPct val="115000"/>
              </a:lnSpc>
              <a:spcBef>
                <a:spcPts val="0"/>
              </a:spcBef>
              <a:spcAft>
                <a:spcPts val="0"/>
              </a:spcAft>
              <a:buClr>
                <a:schemeClr val="dk1"/>
              </a:buClr>
              <a:buSzPts val="1100"/>
              <a:buFont typeface="Arial"/>
              <a:buNone/>
            </a:pPr>
            <a:r>
              <a:rPr i="1" lang="en-US">
                <a:solidFill>
                  <a:srgbClr val="5C666E"/>
                </a:solidFill>
                <a:latin typeface="Roboto Light"/>
                <a:ea typeface="Roboto Light"/>
                <a:cs typeface="Roboto Light"/>
                <a:sym typeface="Roboto Light"/>
              </a:rPr>
              <a:t>Now you will have a chance to practice this on your own.  Step two provides two paragraphs that contain both formal and informal language.  Underline the sentences that are informal, and then, choose two of the informal sentences to revise using more formal language.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335" name="Google Shape;33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Upon completion of activity, </a:t>
            </a:r>
            <a:r>
              <a:rPr lang="en-US">
                <a:solidFill>
                  <a:srgbClr val="58595B"/>
                </a:solidFill>
                <a:latin typeface="Roboto Light"/>
                <a:ea typeface="Roboto Light"/>
                <a:cs typeface="Roboto Light"/>
                <a:sym typeface="Roboto Light"/>
              </a:rPr>
              <a:t>Teacher should invite students to Pair and Share with a classmate to discuss their answers. </a:t>
            </a:r>
            <a:endParaRPr>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you’re finished identifying formal or informal sentences, turn to a neighbor and talk about what attributes of language make something formal or informal.  See if you can come up with rules for formal and informal style.</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28" name="Google Shape;2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presents learning objectives for session:</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In earlier lessons we discussed the different components of an argument and how an argument should be organized.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Today, we’re going to talk about audience and style: what an audience is, how to consider your audience when writing, and the difference between formal and informal style in academic writing.  </a:t>
            </a:r>
            <a:endParaRPr>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37" name="Google Shape;2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introduces the concept of an audience for an argument. Sample script:</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When you’re making an argument you’re trying to convince someone to accept your claim.  That “someone” is your audience, the people to whom you’re presenting your argument.</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asks students to name the audience for a few different arguments. For example, </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298450" lvl="0" marL="457200" rtl="0" algn="l">
              <a:spcBef>
                <a:spcPts val="0"/>
              </a:spcBef>
              <a:spcAft>
                <a:spcPts val="0"/>
              </a:spcAft>
              <a:buClr>
                <a:srgbClr val="58595B"/>
              </a:buClr>
              <a:buSzPts val="1100"/>
              <a:buFont typeface="Roboto Light"/>
              <a:buChar char="●"/>
            </a:pPr>
            <a:r>
              <a:rPr lang="en-US">
                <a:solidFill>
                  <a:srgbClr val="58595B"/>
                </a:solidFill>
                <a:latin typeface="Roboto Light"/>
                <a:ea typeface="Roboto Light"/>
                <a:cs typeface="Roboto Light"/>
                <a:sym typeface="Roboto Light"/>
              </a:rPr>
              <a:t>You are arguing for a longer lunch period—who would your audience be? </a:t>
            </a:r>
            <a:br>
              <a:rPr lang="en-US">
                <a:solidFill>
                  <a:srgbClr val="58595B"/>
                </a:solidFill>
                <a:latin typeface="Roboto Light"/>
                <a:ea typeface="Roboto Light"/>
                <a:cs typeface="Roboto Light"/>
                <a:sym typeface="Roboto Light"/>
              </a:rPr>
            </a:br>
            <a:endParaRPr>
              <a:solidFill>
                <a:srgbClr val="58595B"/>
              </a:solidFill>
              <a:latin typeface="Roboto Light"/>
              <a:ea typeface="Roboto Light"/>
              <a:cs typeface="Roboto Light"/>
              <a:sym typeface="Roboto Light"/>
            </a:endParaRPr>
          </a:p>
          <a:p>
            <a:pPr indent="-298450" lvl="0" marL="457200" rtl="0" algn="l">
              <a:spcBef>
                <a:spcPts val="0"/>
              </a:spcBef>
              <a:spcAft>
                <a:spcPts val="0"/>
              </a:spcAft>
              <a:buClr>
                <a:srgbClr val="58595B"/>
              </a:buClr>
              <a:buSzPts val="1100"/>
              <a:buFont typeface="Roboto Light"/>
              <a:buChar char="●"/>
            </a:pPr>
            <a:r>
              <a:rPr lang="en-US">
                <a:solidFill>
                  <a:srgbClr val="58595B"/>
                </a:solidFill>
                <a:latin typeface="Roboto Light"/>
                <a:ea typeface="Roboto Light"/>
                <a:cs typeface="Roboto Light"/>
                <a:sym typeface="Roboto Light"/>
              </a:rPr>
              <a:t>You’re arguing to determine what movie to see this weekend—who would your audience be? </a:t>
            </a:r>
            <a:br>
              <a:rPr lang="en-US">
                <a:solidFill>
                  <a:srgbClr val="58595B"/>
                </a:solidFill>
                <a:latin typeface="Roboto Light"/>
                <a:ea typeface="Roboto Light"/>
                <a:cs typeface="Roboto Light"/>
                <a:sym typeface="Roboto Light"/>
              </a:rPr>
            </a:br>
            <a:endParaRPr>
              <a:solidFill>
                <a:srgbClr val="58595B"/>
              </a:solidFill>
              <a:latin typeface="Roboto Light"/>
              <a:ea typeface="Roboto Light"/>
              <a:cs typeface="Roboto Light"/>
              <a:sym typeface="Roboto Light"/>
            </a:endParaRPr>
          </a:p>
          <a:p>
            <a:pPr indent="-298450" lvl="0" marL="457200" rtl="0" algn="l">
              <a:spcBef>
                <a:spcPts val="0"/>
              </a:spcBef>
              <a:spcAft>
                <a:spcPts val="0"/>
              </a:spcAft>
              <a:buClr>
                <a:srgbClr val="58595B"/>
              </a:buClr>
              <a:buSzPts val="1100"/>
              <a:buFont typeface="Roboto Light"/>
              <a:buChar char="●"/>
            </a:pPr>
            <a:r>
              <a:rPr lang="en-US">
                <a:solidFill>
                  <a:srgbClr val="58595B"/>
                </a:solidFill>
                <a:latin typeface="Roboto Light"/>
                <a:ea typeface="Roboto Light"/>
                <a:cs typeface="Roboto Light"/>
                <a:sym typeface="Roboto Light"/>
              </a:rPr>
              <a:t>You’re arguing for a raise at a job—who would the audience be? </a:t>
            </a:r>
            <a:endParaRPr>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Calibri"/>
              <a:buNone/>
            </a:pPr>
            <a:r>
              <a:t/>
            </a:r>
            <a:endParaRPr i="1"/>
          </a:p>
          <a:p>
            <a:pPr indent="0" lvl="0" marL="0" rtl="0" algn="l">
              <a:spcBef>
                <a:spcPts val="0"/>
              </a:spcBef>
              <a:spcAft>
                <a:spcPts val="0"/>
              </a:spcAft>
              <a:buNone/>
            </a:pPr>
            <a:r>
              <a:t/>
            </a:r>
            <a:endParaRPr/>
          </a:p>
        </p:txBody>
      </p:sp>
      <p:sp>
        <p:nvSpPr>
          <p:cNvPr id="246" name="Google Shape;24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discusses why audience and style matter in argumentative writing.  </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Why do we need to understand who the audience is?</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 </a:t>
            </a:r>
            <a:r>
              <a:rPr i="1" lang="en-US" u="sng">
                <a:solidFill>
                  <a:srgbClr val="58595B"/>
                </a:solidFill>
                <a:latin typeface="Roboto Light"/>
                <a:ea typeface="Roboto Light"/>
                <a:cs typeface="Roboto Light"/>
                <a:sym typeface="Roboto Light"/>
              </a:rPr>
              <a:t>language</a:t>
            </a:r>
            <a:r>
              <a:rPr i="1" lang="en-US">
                <a:solidFill>
                  <a:srgbClr val="58595B"/>
                </a:solidFill>
                <a:latin typeface="Roboto Light"/>
                <a:ea typeface="Roboto Light"/>
                <a:cs typeface="Roboto Light"/>
                <a:sym typeface="Roboto Light"/>
              </a:rPr>
              <a:t> and </a:t>
            </a:r>
            <a:r>
              <a:rPr i="1" lang="en-US" u="sng">
                <a:solidFill>
                  <a:srgbClr val="58595B"/>
                </a:solidFill>
                <a:latin typeface="Roboto Light"/>
                <a:ea typeface="Roboto Light"/>
                <a:cs typeface="Roboto Light"/>
                <a:sym typeface="Roboto Light"/>
              </a:rPr>
              <a:t>style</a:t>
            </a:r>
            <a:r>
              <a:rPr i="1" lang="en-US">
                <a:solidFill>
                  <a:srgbClr val="58595B"/>
                </a:solidFill>
                <a:latin typeface="Roboto Light"/>
                <a:ea typeface="Roboto Light"/>
                <a:cs typeface="Roboto Light"/>
                <a:sym typeface="Roboto Light"/>
              </a:rPr>
              <a:t> of your argument should be chosen to appeal to your audience.</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Choosing appropriate language and using the right style will make your argument stronger.</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53" name="Google Shape;2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explains the different characteristics of an audience that go into determining style.</a:t>
            </a:r>
            <a:endParaRPr/>
          </a:p>
          <a:p>
            <a:pPr indent="0" lvl="0" marL="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There are multiple ways to consider your audience when you’re making an argument:</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First, how much does your audience know about the topic?  Do they know a little or a lot?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Does the audience already agree with you, and you’re trying to get them to take action?  Or do they already disagree, and you’re hoping to change minds?</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60" name="Google Shape;26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Does the audience have particular standards for communication? Are they casual or are they formal?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And finally, what is the occasion?  What circumstances led you to develop the argument in the first place? </a:t>
            </a:r>
            <a:endParaRPr/>
          </a:p>
          <a:p>
            <a:pPr indent="0" lvl="0" marL="45720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Say you’re making an argument about what is served for school lunch.  Are you addressing the student council? Trying to convince other students in the cafeteria? Or are you writing an article for the school newspaper? Though the people are similar, the occasion is different, and each occasion demands a different style.</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70" name="Google Shape;2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Strong arguments include language that will appeal to your audience from all of these different angles. Once you’ve considered your audience, you can make choices about whether to use formal or informal style.</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spcBef>
                <a:spcPts val="0"/>
              </a:spcBef>
              <a:spcAft>
                <a:spcPts val="0"/>
              </a:spcAft>
              <a:buNone/>
            </a:pPr>
            <a:r>
              <a:t/>
            </a:r>
            <a:endParaRPr/>
          </a:p>
        </p:txBody>
      </p:sp>
      <p:sp>
        <p:nvSpPr>
          <p:cNvPr id="280" name="Google Shape;28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begins discussion of differences between formal and informal style.</a:t>
            </a:r>
            <a:endParaRPr/>
          </a:p>
          <a:p>
            <a:pPr indent="0" lvl="0" marL="457200" rtl="0" algn="l">
              <a:spcBef>
                <a:spcPts val="0"/>
              </a:spcBef>
              <a:spcAft>
                <a:spcPts val="0"/>
              </a:spcAft>
              <a:buClr>
                <a:schemeClr val="dk1"/>
              </a:buClr>
              <a:buSzPts val="1100"/>
              <a:buFont typeface="Arial"/>
              <a:buNone/>
            </a:pPr>
            <a:r>
              <a:t/>
            </a:r>
            <a:endParaRPr>
              <a:solidFill>
                <a:srgbClr val="58595B"/>
              </a:solidFill>
              <a:latin typeface="Roboto Light"/>
              <a:ea typeface="Roboto Light"/>
              <a:cs typeface="Roboto Light"/>
              <a:sym typeface="Roboto Light"/>
            </a:endParaRPr>
          </a:p>
          <a:p>
            <a:pPr indent="0" lvl="0" marL="457200" rtl="0" algn="l">
              <a:spcBef>
                <a:spcPts val="0"/>
              </a:spcBef>
              <a:spcAft>
                <a:spcPts val="0"/>
              </a:spcAft>
              <a:buClr>
                <a:schemeClr val="dk1"/>
              </a:buClr>
              <a:buSzPts val="1100"/>
              <a:buFont typeface="Arial"/>
              <a:buNone/>
            </a:pPr>
            <a:r>
              <a:rPr i="1" lang="en-US">
                <a:solidFill>
                  <a:srgbClr val="58595B"/>
                </a:solidFill>
                <a:latin typeface="Roboto Light"/>
                <a:ea typeface="Roboto Light"/>
                <a:cs typeface="Roboto Light"/>
                <a:sym typeface="Roboto Light"/>
              </a:rPr>
              <a:t>Style is seen in the choices a writer makes about vocabulary, sentence structure, and organization. Your writing for school should always use formal style.</a:t>
            </a:r>
            <a:endParaRPr/>
          </a:p>
          <a:p>
            <a:pPr indent="0" lvl="0" marL="0" rtl="0" algn="l">
              <a:spcBef>
                <a:spcPts val="0"/>
              </a:spcBef>
              <a:spcAft>
                <a:spcPts val="0"/>
              </a:spcAft>
              <a:buClr>
                <a:schemeClr val="dk1"/>
              </a:buClr>
              <a:buSzPts val="1100"/>
              <a:buFont typeface="Arial"/>
              <a:buNone/>
            </a:pPr>
            <a:r>
              <a:t/>
            </a:r>
            <a:endParaRPr i="1">
              <a:solidFill>
                <a:srgbClr val="58595B"/>
              </a:solidFill>
              <a:latin typeface="Roboto Light"/>
              <a:ea typeface="Roboto Light"/>
              <a:cs typeface="Roboto Light"/>
              <a:sym typeface="Roboto Light"/>
            </a:endParaRPr>
          </a:p>
          <a:p>
            <a:pPr indent="0" lvl="0" marL="0" rtl="0" algn="l">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should refer to general examples on the slide for formal vs. informal style.</a:t>
            </a:r>
            <a:endParaRPr>
              <a:solidFill>
                <a:srgbClr val="58595B"/>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7" name="Google Shape;2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6C49A2"/>
        </a:solidFill>
      </p:bgPr>
    </p:bg>
    <p:spTree>
      <p:nvGrpSpPr>
        <p:cNvPr id="15" name="Shape 15"/>
        <p:cNvGrpSpPr/>
        <p:nvPr/>
      </p:nvGrpSpPr>
      <p:grpSpPr>
        <a:xfrm>
          <a:off x="0" y="0"/>
          <a:ext cx="0" cy="0"/>
          <a:chOff x="0" y="0"/>
          <a:chExt cx="0" cy="0"/>
        </a:xfrm>
      </p:grpSpPr>
      <p:sp>
        <p:nvSpPr>
          <p:cNvPr id="16" name="Google Shape;16;p17"/>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 name="Google Shape;18;p1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9" name="Google Shape;19;p1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20" name="Google Shape;20;p17"/>
          <p:cNvPicPr preferRelativeResize="0"/>
          <p:nvPr/>
        </p:nvPicPr>
        <p:blipFill rotWithShape="1">
          <a:blip r:embed="rId3">
            <a:alphaModFix/>
          </a:blip>
          <a:srcRect b="138" l="7142" r="2497" t="-1"/>
          <a:stretch/>
        </p:blipFill>
        <p:spPr>
          <a:xfrm>
            <a:off x="8514623" y="0"/>
            <a:ext cx="3677377" cy="6857999"/>
          </a:xfrm>
          <a:prstGeom prst="rect">
            <a:avLst/>
          </a:prstGeom>
          <a:solidFill>
            <a:srgbClr val="1ED2AC"/>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bg>
      <p:bgPr>
        <a:solidFill>
          <a:schemeClr val="lt1"/>
        </a:solidFill>
      </p:bgPr>
    </p:bg>
    <p:spTree>
      <p:nvGrpSpPr>
        <p:cNvPr id="74" name="Shape 74"/>
        <p:cNvGrpSpPr/>
        <p:nvPr/>
      </p:nvGrpSpPr>
      <p:grpSpPr>
        <a:xfrm>
          <a:off x="0" y="0"/>
          <a:ext cx="0" cy="0"/>
          <a:chOff x="0" y="0"/>
          <a:chExt cx="0" cy="0"/>
        </a:xfrm>
      </p:grpSpPr>
      <p:sp>
        <p:nvSpPr>
          <p:cNvPr id="75" name="Google Shape;75;p26"/>
          <p:cNvSpPr/>
          <p:nvPr/>
        </p:nvSpPr>
        <p:spPr>
          <a:xfrm>
            <a:off x="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26"/>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7" name="Google Shape;77;p26"/>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78" name="Google Shape;78;p26"/>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9" name="Google Shape;79;p2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bg>
      <p:bgPr>
        <a:solidFill>
          <a:schemeClr val="lt1"/>
        </a:solidFill>
      </p:bgPr>
    </p:bg>
    <p:spTree>
      <p:nvGrpSpPr>
        <p:cNvPr id="80" name="Shape 80"/>
        <p:cNvGrpSpPr/>
        <p:nvPr/>
      </p:nvGrpSpPr>
      <p:grpSpPr>
        <a:xfrm>
          <a:off x="0" y="0"/>
          <a:ext cx="0" cy="0"/>
          <a:chOff x="0" y="0"/>
          <a:chExt cx="0" cy="0"/>
        </a:xfrm>
      </p:grpSpPr>
      <p:sp>
        <p:nvSpPr>
          <p:cNvPr id="81" name="Google Shape;81;p27"/>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2" name="Google Shape;82;p27"/>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83" name="Google Shape;83;p27"/>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 name="Google Shape;84;p2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85" name="Google Shape;85;p27"/>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6" name="Google Shape;86;p2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bg>
      <p:bgPr>
        <a:solidFill>
          <a:schemeClr val="lt1"/>
        </a:solidFill>
      </p:bgPr>
    </p:bg>
    <p:spTree>
      <p:nvGrpSpPr>
        <p:cNvPr id="87" name="Shape 87"/>
        <p:cNvGrpSpPr/>
        <p:nvPr/>
      </p:nvGrpSpPr>
      <p:grpSpPr>
        <a:xfrm>
          <a:off x="0" y="0"/>
          <a:ext cx="0" cy="0"/>
          <a:chOff x="0" y="0"/>
          <a:chExt cx="0" cy="0"/>
        </a:xfrm>
      </p:grpSpPr>
      <p:sp>
        <p:nvSpPr>
          <p:cNvPr id="88" name="Google Shape;88;p28"/>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9" name="Google Shape;89;p28"/>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0" name="Google Shape;90;p2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91" name="Google Shape;91;p28"/>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127E67"/>
              </a:buClr>
              <a:buSzPts val="5000"/>
              <a:buFont typeface="Roboto"/>
              <a:buNone/>
              <a:defRPr sz="5000">
                <a:solidFill>
                  <a:srgbClr val="127E67"/>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8"/>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Google Shape;93;p2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bg>
      <p:bgPr>
        <a:solidFill>
          <a:schemeClr val="lt1"/>
        </a:solidFill>
      </p:bgPr>
    </p:bg>
    <p:spTree>
      <p:nvGrpSpPr>
        <p:cNvPr id="94" name="Shape 94"/>
        <p:cNvGrpSpPr/>
        <p:nvPr/>
      </p:nvGrpSpPr>
      <p:grpSpPr>
        <a:xfrm>
          <a:off x="0" y="0"/>
          <a:ext cx="0" cy="0"/>
          <a:chOff x="0" y="0"/>
          <a:chExt cx="0" cy="0"/>
        </a:xfrm>
      </p:grpSpPr>
      <p:sp>
        <p:nvSpPr>
          <p:cNvPr id="95" name="Google Shape;95;p29"/>
          <p:cNvSpPr/>
          <p:nvPr/>
        </p:nvSpPr>
        <p:spPr>
          <a:xfrm>
            <a:off x="6096000" y="0"/>
            <a:ext cx="6096000" cy="6858000"/>
          </a:xfrm>
          <a:prstGeom prst="rect">
            <a:avLst/>
          </a:prstGeom>
          <a:solidFill>
            <a:srgbClr val="127E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29"/>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97" name="Google Shape;97;p2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98" name="Google Shape;98;p29"/>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9"/>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p29"/>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127E67"/>
              </a:buClr>
              <a:buSzPts val="4000"/>
              <a:buNone/>
              <a:defRPr b="1" sz="4000">
                <a:solidFill>
                  <a:srgbClr val="127E6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1" name="Google Shape;101;p2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bg>
      <p:bgPr>
        <a:solidFill>
          <a:srgbClr val="6C49A2"/>
        </a:solidFill>
      </p:bgPr>
    </p:bg>
    <p:spTree>
      <p:nvGrpSpPr>
        <p:cNvPr id="102" name="Shape 102"/>
        <p:cNvGrpSpPr/>
        <p:nvPr/>
      </p:nvGrpSpPr>
      <p:grpSpPr>
        <a:xfrm>
          <a:off x="0" y="0"/>
          <a:ext cx="0" cy="0"/>
          <a:chOff x="0" y="0"/>
          <a:chExt cx="0" cy="0"/>
        </a:xfrm>
      </p:grpSpPr>
      <p:sp>
        <p:nvSpPr>
          <p:cNvPr id="103" name="Google Shape;103;p30"/>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30"/>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0"/>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6" name="Google Shape;106;p3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07" name="Google Shape;107;p30"/>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bg>
      <p:bgPr>
        <a:solidFill>
          <a:srgbClr val="6C49A2"/>
        </a:solidFill>
      </p:bgPr>
    </p:bg>
    <p:spTree>
      <p:nvGrpSpPr>
        <p:cNvPr id="108" name="Shape 108"/>
        <p:cNvGrpSpPr/>
        <p:nvPr/>
      </p:nvGrpSpPr>
      <p:grpSpPr>
        <a:xfrm>
          <a:off x="0" y="0"/>
          <a:ext cx="0" cy="0"/>
          <a:chOff x="0" y="0"/>
          <a:chExt cx="0" cy="0"/>
        </a:xfrm>
      </p:grpSpPr>
      <p:sp>
        <p:nvSpPr>
          <p:cNvPr id="109" name="Google Shape;109;p31"/>
          <p:cNvSpPr/>
          <p:nvPr>
            <p:ph idx="2" type="pic"/>
          </p:nvPr>
        </p:nvSpPr>
        <p:spPr>
          <a:xfrm>
            <a:off x="6376657" y="231318"/>
            <a:ext cx="5586744" cy="722990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31"/>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31"/>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2" name="Google Shape;112;p3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13" name="Google Shape;113;p31"/>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bg>
      <p:bgPr>
        <a:solidFill>
          <a:schemeClr val="lt1"/>
        </a:solidFill>
      </p:bgPr>
    </p:bg>
    <p:spTree>
      <p:nvGrpSpPr>
        <p:cNvPr id="114" name="Shape 114"/>
        <p:cNvGrpSpPr/>
        <p:nvPr/>
      </p:nvGrpSpPr>
      <p:grpSpPr>
        <a:xfrm>
          <a:off x="0" y="0"/>
          <a:ext cx="0" cy="0"/>
          <a:chOff x="0" y="0"/>
          <a:chExt cx="0" cy="0"/>
        </a:xfrm>
      </p:grpSpPr>
      <p:sp>
        <p:nvSpPr>
          <p:cNvPr id="115" name="Google Shape;115;p32"/>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6" name="Google Shape;116;p32"/>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17" name="Google Shape;117;p32"/>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p3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19" name="Google Shape;119;p32"/>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20" name="Google Shape;120;p3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bg>
      <p:bgPr>
        <a:solidFill>
          <a:schemeClr val="lt1"/>
        </a:solidFill>
      </p:bgPr>
    </p:bg>
    <p:spTree>
      <p:nvGrpSpPr>
        <p:cNvPr id="121" name="Shape 121"/>
        <p:cNvGrpSpPr/>
        <p:nvPr/>
      </p:nvGrpSpPr>
      <p:grpSpPr>
        <a:xfrm>
          <a:off x="0" y="0"/>
          <a:ext cx="0" cy="0"/>
          <a:chOff x="0" y="0"/>
          <a:chExt cx="0" cy="0"/>
        </a:xfrm>
      </p:grpSpPr>
      <p:sp>
        <p:nvSpPr>
          <p:cNvPr id="122" name="Google Shape;122;p33"/>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3" name="Google Shape;123;p33"/>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24" name="Google Shape;124;p3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25" name="Google Shape;125;p33"/>
          <p:cNvSpPr txBox="1"/>
          <p:nvPr>
            <p:ph type="title"/>
          </p:nvPr>
        </p:nvSpPr>
        <p:spPr>
          <a:xfrm>
            <a:off x="660801" y="2015095"/>
            <a:ext cx="4735063"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6C49A2"/>
              </a:buClr>
              <a:buSzPts val="5000"/>
              <a:buFont typeface="Roboto"/>
              <a:buNone/>
              <a:defRPr sz="5000">
                <a:solidFill>
                  <a:srgbClr val="6C49A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3"/>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7" name="Google Shape;127;p3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bg>
      <p:bgPr>
        <a:solidFill>
          <a:schemeClr val="lt1"/>
        </a:solidFill>
      </p:bgPr>
    </p:bg>
    <p:spTree>
      <p:nvGrpSpPr>
        <p:cNvPr id="128" name="Shape 128"/>
        <p:cNvGrpSpPr/>
        <p:nvPr/>
      </p:nvGrpSpPr>
      <p:grpSpPr>
        <a:xfrm>
          <a:off x="0" y="0"/>
          <a:ext cx="0" cy="0"/>
          <a:chOff x="0" y="0"/>
          <a:chExt cx="0" cy="0"/>
        </a:xfrm>
      </p:grpSpPr>
      <p:sp>
        <p:nvSpPr>
          <p:cNvPr id="129" name="Google Shape;129;p34"/>
          <p:cNvSpPr/>
          <p:nvPr/>
        </p:nvSpPr>
        <p:spPr>
          <a:xfrm>
            <a:off x="609600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0" name="Google Shape;130;p34"/>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131" name="Google Shape;131;p3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Roboto"/>
                <a:ea typeface="Roboto"/>
                <a:cs typeface="Roboto"/>
                <a:sym typeface="Roboto"/>
              </a:rPr>
              <a:t>‹#›</a:t>
            </a:fld>
            <a:endParaRPr sz="1200">
              <a:solidFill>
                <a:schemeClr val="lt1"/>
              </a:solidFill>
              <a:latin typeface="Roboto"/>
              <a:ea typeface="Roboto"/>
              <a:cs typeface="Roboto"/>
              <a:sym typeface="Roboto"/>
            </a:endParaRPr>
          </a:p>
        </p:txBody>
      </p:sp>
      <p:sp>
        <p:nvSpPr>
          <p:cNvPr id="132" name="Google Shape;132;p34"/>
          <p:cNvSpPr/>
          <p:nvPr>
            <p:ph idx="2" type="pic"/>
          </p:nvPr>
        </p:nvSpPr>
        <p:spPr>
          <a:xfrm>
            <a:off x="6321333" y="228600"/>
            <a:ext cx="5642067" cy="64008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600"/>
              <a:buFont typeface="Arial"/>
              <a:buNone/>
              <a:defRPr b="1" i="0" sz="16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4"/>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4" name="Google Shape;134;p34"/>
          <p:cNvSpPr txBox="1"/>
          <p:nvPr>
            <p:ph idx="3"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5" name="Google Shape;135;p34"/>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bg>
      <p:bgPr>
        <a:solidFill>
          <a:schemeClr val="lt1"/>
        </a:solidFill>
      </p:bgPr>
    </p:bg>
    <p:spTree>
      <p:nvGrpSpPr>
        <p:cNvPr id="136" name="Shape 136"/>
        <p:cNvGrpSpPr/>
        <p:nvPr/>
      </p:nvGrpSpPr>
      <p:grpSpPr>
        <a:xfrm>
          <a:off x="0" y="0"/>
          <a:ext cx="0" cy="0"/>
          <a:chOff x="0" y="0"/>
          <a:chExt cx="0" cy="0"/>
        </a:xfrm>
      </p:grpSpPr>
      <p:sp>
        <p:nvSpPr>
          <p:cNvPr id="137" name="Google Shape;137;p35"/>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8" name="Google Shape;138;p3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39" name="Google Shape;139;p35"/>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40" name="Google Shape;140;p35"/>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41" name="Google Shape;141;p35"/>
          <p:cNvSpPr txBox="1"/>
          <p:nvPr>
            <p:ph idx="1" type="subTitle"/>
          </p:nvPr>
        </p:nvSpPr>
        <p:spPr>
          <a:xfrm>
            <a:off x="660801" y="3612995"/>
            <a:ext cx="4647179"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2" name="Google Shape;142;p35"/>
          <p:cNvSpPr txBox="1"/>
          <p:nvPr>
            <p:ph idx="2" type="body"/>
          </p:nvPr>
        </p:nvSpPr>
        <p:spPr>
          <a:xfrm>
            <a:off x="660801" y="2032998"/>
            <a:ext cx="4647178"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solidFill>
          <a:srgbClr val="127E67"/>
        </a:solidFill>
      </p:bgPr>
    </p:bg>
    <p:spTree>
      <p:nvGrpSpPr>
        <p:cNvPr id="21" name="Shape 21"/>
        <p:cNvGrpSpPr/>
        <p:nvPr/>
      </p:nvGrpSpPr>
      <p:grpSpPr>
        <a:xfrm>
          <a:off x="0" y="0"/>
          <a:ext cx="0" cy="0"/>
          <a:chOff x="0" y="0"/>
          <a:chExt cx="0" cy="0"/>
        </a:xfrm>
      </p:grpSpPr>
      <p:sp>
        <p:nvSpPr>
          <p:cNvPr id="22" name="Google Shape;22;p18"/>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8"/>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8"/>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2200"/>
              <a:buNone/>
              <a:defRPr b="0" sz="2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5" name="Google Shape;25;p1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26" name="Google Shape;26;p18"/>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bg>
      <p:bgPr>
        <a:solidFill>
          <a:schemeClr val="lt1"/>
        </a:solidFill>
      </p:bgPr>
    </p:bg>
    <p:spTree>
      <p:nvGrpSpPr>
        <p:cNvPr id="143" name="Shape 143"/>
        <p:cNvGrpSpPr/>
        <p:nvPr/>
      </p:nvGrpSpPr>
      <p:grpSpPr>
        <a:xfrm>
          <a:off x="0" y="0"/>
          <a:ext cx="0" cy="0"/>
          <a:chOff x="0" y="0"/>
          <a:chExt cx="0" cy="0"/>
        </a:xfrm>
      </p:grpSpPr>
      <p:sp>
        <p:nvSpPr>
          <p:cNvPr id="144" name="Google Shape;144;p36"/>
          <p:cNvSpPr/>
          <p:nvPr/>
        </p:nvSpPr>
        <p:spPr>
          <a:xfrm>
            <a:off x="609600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36"/>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46" name="Google Shape;146;p36"/>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47" name="Google Shape;147;p36"/>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48" name="Google Shape;148;p36"/>
          <p:cNvSpPr txBox="1"/>
          <p:nvPr>
            <p:ph idx="1" type="subTitle"/>
          </p:nvPr>
        </p:nvSpPr>
        <p:spPr>
          <a:xfrm>
            <a:off x="660801" y="2375210"/>
            <a:ext cx="4669482" cy="3690751"/>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9" name="Google Shape;149;p36"/>
          <p:cNvSpPr txBox="1"/>
          <p:nvPr>
            <p:ph idx="2" type="body"/>
          </p:nvPr>
        </p:nvSpPr>
        <p:spPr>
          <a:xfrm>
            <a:off x="660802" y="792039"/>
            <a:ext cx="4669481" cy="141287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0_Custom Layout">
  <p:cSld name="20_Custom Layout">
    <p:bg>
      <p:bgPr>
        <a:solidFill>
          <a:schemeClr val="lt1"/>
        </a:solidFill>
      </p:bgPr>
    </p:bg>
    <p:spTree>
      <p:nvGrpSpPr>
        <p:cNvPr id="150" name="Shape 150"/>
        <p:cNvGrpSpPr/>
        <p:nvPr/>
      </p:nvGrpSpPr>
      <p:grpSpPr>
        <a:xfrm>
          <a:off x="0" y="0"/>
          <a:ext cx="0" cy="0"/>
          <a:chOff x="0" y="0"/>
          <a:chExt cx="0" cy="0"/>
        </a:xfrm>
      </p:grpSpPr>
      <p:sp>
        <p:nvSpPr>
          <p:cNvPr id="151" name="Google Shape;151;p37"/>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2" name="Google Shape;152;p37"/>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53" name="Google Shape;153;p37"/>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54" name="Google Shape;154;p37"/>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55" name="Google Shape;155;p37"/>
          <p:cNvSpPr txBox="1"/>
          <p:nvPr>
            <p:ph idx="1" type="subTitle"/>
          </p:nvPr>
        </p:nvSpPr>
        <p:spPr>
          <a:xfrm>
            <a:off x="660801" y="3612995"/>
            <a:ext cx="2898827" cy="173897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1800"/>
              <a:buNone/>
              <a:defRPr b="0" sz="18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6" name="Google Shape;156;p37"/>
          <p:cNvSpPr txBox="1"/>
          <p:nvPr>
            <p:ph idx="2" type="body"/>
          </p:nvPr>
        </p:nvSpPr>
        <p:spPr>
          <a:xfrm>
            <a:off x="660801" y="2032998"/>
            <a:ext cx="2898827" cy="1412875"/>
          </a:xfrm>
          <a:prstGeom prst="rect">
            <a:avLst/>
          </a:prstGeom>
          <a:noFill/>
          <a:ln>
            <a:noFill/>
          </a:ln>
        </p:spPr>
        <p:txBody>
          <a:bodyPr anchorCtr="0" anchor="b" bIns="45700" lIns="0" spcFirstLastPara="1" rIns="0" wrap="square" tIns="45700">
            <a:noAutofit/>
          </a:bodyPr>
          <a:lstStyle>
            <a:lvl1pPr indent="-228600" lvl="0" marL="457200" algn="l">
              <a:lnSpc>
                <a:spcPct val="100000"/>
              </a:lnSpc>
              <a:spcBef>
                <a:spcPts val="0"/>
              </a:spcBef>
              <a:spcAft>
                <a:spcPts val="0"/>
              </a:spcAft>
              <a:buClr>
                <a:srgbClr val="6C49A2"/>
              </a:buClr>
              <a:buSzPts val="4000"/>
              <a:buNone/>
              <a:defRPr b="1" sz="4000">
                <a:solidFill>
                  <a:srgbClr val="6C49A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bg>
      <p:bgPr>
        <a:solidFill>
          <a:schemeClr val="lt1"/>
        </a:solidFill>
      </p:bgPr>
    </p:bg>
    <p:spTree>
      <p:nvGrpSpPr>
        <p:cNvPr id="157" name="Shape 157"/>
        <p:cNvGrpSpPr/>
        <p:nvPr/>
      </p:nvGrpSpPr>
      <p:grpSpPr>
        <a:xfrm>
          <a:off x="0" y="0"/>
          <a:ext cx="0" cy="0"/>
          <a:chOff x="0" y="0"/>
          <a:chExt cx="0" cy="0"/>
        </a:xfrm>
      </p:grpSpPr>
      <p:sp>
        <p:nvSpPr>
          <p:cNvPr id="158" name="Google Shape;158;p38"/>
          <p:cNvSpPr/>
          <p:nvPr/>
        </p:nvSpPr>
        <p:spPr>
          <a:xfrm>
            <a:off x="0" y="0"/>
            <a:ext cx="6096000"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38"/>
          <p:cNvSpPr txBox="1"/>
          <p:nvPr>
            <p:ph type="title"/>
          </p:nvPr>
        </p:nvSpPr>
        <p:spPr>
          <a:xfrm>
            <a:off x="660802" y="2015095"/>
            <a:ext cx="3752578" cy="2827806"/>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0" name="Google Shape;160;p38"/>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161" name="Google Shape;161;p38"/>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2" name="Google Shape;162;p38"/>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3" name="Google Shape;163;p38"/>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bg>
      <p:bgPr>
        <a:solidFill>
          <a:schemeClr val="lt1"/>
        </a:solidFill>
      </p:bgPr>
    </p:bg>
    <p:spTree>
      <p:nvGrpSpPr>
        <p:cNvPr id="164" name="Shape 164"/>
        <p:cNvGrpSpPr/>
        <p:nvPr/>
      </p:nvGrpSpPr>
      <p:grpSpPr>
        <a:xfrm>
          <a:off x="0" y="0"/>
          <a:ext cx="0" cy="0"/>
          <a:chOff x="0" y="0"/>
          <a:chExt cx="0" cy="0"/>
        </a:xfrm>
      </p:grpSpPr>
      <p:sp>
        <p:nvSpPr>
          <p:cNvPr id="165" name="Google Shape;165;p39"/>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66" name="Google Shape;166;p3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67" name="Google Shape;167;p3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68" name="Google Shape;168;p3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69" name="Google Shape;169;p39"/>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1</a:t>
            </a:r>
            <a:endParaRPr/>
          </a:p>
        </p:txBody>
      </p:sp>
      <p:sp>
        <p:nvSpPr>
          <p:cNvPr id="170" name="Google Shape;170;p39"/>
          <p:cNvSpPr/>
          <p:nvPr/>
        </p:nvSpPr>
        <p:spPr>
          <a:xfrm>
            <a:off x="609600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2</a:t>
            </a:r>
            <a:endParaRPr/>
          </a:p>
        </p:txBody>
      </p:sp>
      <p:sp>
        <p:nvSpPr>
          <p:cNvPr id="171" name="Google Shape;171;p39"/>
          <p:cNvSpPr txBox="1"/>
          <p:nvPr>
            <p:ph idx="1" type="body"/>
          </p:nvPr>
        </p:nvSpPr>
        <p:spPr>
          <a:xfrm>
            <a:off x="6604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9"/>
          <p:cNvSpPr txBox="1"/>
          <p:nvPr>
            <p:ph idx="2" type="body"/>
          </p:nvPr>
        </p:nvSpPr>
        <p:spPr>
          <a:xfrm>
            <a:off x="6096000" y="3954463"/>
            <a:ext cx="4569522"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3200"/>
              <a:buNone/>
              <a:defRPr sz="32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2_Custom Layout">
  <p:cSld name="22_Custom Layout">
    <p:bg>
      <p:bgPr>
        <a:solidFill>
          <a:schemeClr val="lt1"/>
        </a:solidFill>
      </p:bgPr>
    </p:bg>
    <p:spTree>
      <p:nvGrpSpPr>
        <p:cNvPr id="173" name="Shape 173"/>
        <p:cNvGrpSpPr/>
        <p:nvPr/>
      </p:nvGrpSpPr>
      <p:grpSpPr>
        <a:xfrm>
          <a:off x="0" y="0"/>
          <a:ext cx="0" cy="0"/>
          <a:chOff x="0" y="0"/>
          <a:chExt cx="0" cy="0"/>
        </a:xfrm>
      </p:grpSpPr>
      <p:sp>
        <p:nvSpPr>
          <p:cNvPr id="174" name="Google Shape;174;p40"/>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5" name="Google Shape;175;p40"/>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76" name="Google Shape;176;p40"/>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77" name="Google Shape;177;p4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78" name="Google Shape;178;p40"/>
          <p:cNvSpPr txBox="1"/>
          <p:nvPr>
            <p:ph idx="1" type="subTitle"/>
          </p:nvPr>
        </p:nvSpPr>
        <p:spPr>
          <a:xfrm>
            <a:off x="660800" y="1871281"/>
            <a:ext cx="6458457" cy="418363"/>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9" name="Google Shape;179;p40"/>
          <p:cNvSpPr txBox="1"/>
          <p:nvPr>
            <p:ph idx="2" type="body"/>
          </p:nvPr>
        </p:nvSpPr>
        <p:spPr>
          <a:xfrm>
            <a:off x="660400"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0"/>
          <p:cNvSpPr txBox="1"/>
          <p:nvPr>
            <p:ph idx="3" type="body"/>
          </p:nvPr>
        </p:nvSpPr>
        <p:spPr>
          <a:xfrm>
            <a:off x="4631690"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40"/>
          <p:cNvSpPr txBox="1"/>
          <p:nvPr>
            <p:ph idx="4" type="body"/>
          </p:nvPr>
        </p:nvSpPr>
        <p:spPr>
          <a:xfrm>
            <a:off x="8602577" y="3382265"/>
            <a:ext cx="2928619" cy="418363"/>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2200"/>
              <a:buNone/>
              <a:defRPr b="1" sz="22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40"/>
          <p:cNvSpPr txBox="1"/>
          <p:nvPr>
            <p:ph idx="5" type="body"/>
          </p:nvPr>
        </p:nvSpPr>
        <p:spPr>
          <a:xfrm>
            <a:off x="660400"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40"/>
          <p:cNvSpPr txBox="1"/>
          <p:nvPr>
            <p:ph idx="6" type="body"/>
          </p:nvPr>
        </p:nvSpPr>
        <p:spPr>
          <a:xfrm>
            <a:off x="4631690"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40"/>
          <p:cNvSpPr txBox="1"/>
          <p:nvPr>
            <p:ph idx="7" type="body"/>
          </p:nvPr>
        </p:nvSpPr>
        <p:spPr>
          <a:xfrm>
            <a:off x="8602578" y="3899840"/>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0"/>
          <p:cNvSpPr/>
          <p:nvPr>
            <p:ph idx="8" type="pic"/>
          </p:nvPr>
        </p:nvSpPr>
        <p:spPr>
          <a:xfrm>
            <a:off x="657225" y="2876149"/>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40"/>
          <p:cNvSpPr/>
          <p:nvPr>
            <p:ph idx="9" type="pic"/>
          </p:nvPr>
        </p:nvSpPr>
        <p:spPr>
          <a:xfrm>
            <a:off x="8602577" y="2876149"/>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40"/>
          <p:cNvSpPr/>
          <p:nvPr>
            <p:ph idx="13" type="pic"/>
          </p:nvPr>
        </p:nvSpPr>
        <p:spPr>
          <a:xfrm>
            <a:off x="4631691" y="2878635"/>
            <a:ext cx="402336" cy="402336"/>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9_Custom Layout">
  <p:cSld name="19_Custom Layout">
    <p:bg>
      <p:bgPr>
        <a:solidFill>
          <a:schemeClr val="lt1"/>
        </a:solidFill>
      </p:bgPr>
    </p:bg>
    <p:spTree>
      <p:nvGrpSpPr>
        <p:cNvPr id="188" name="Shape 188"/>
        <p:cNvGrpSpPr/>
        <p:nvPr/>
      </p:nvGrpSpPr>
      <p:grpSpPr>
        <a:xfrm>
          <a:off x="0" y="0"/>
          <a:ext cx="0" cy="0"/>
          <a:chOff x="0" y="0"/>
          <a:chExt cx="0" cy="0"/>
        </a:xfrm>
      </p:grpSpPr>
      <p:sp>
        <p:nvSpPr>
          <p:cNvPr id="189" name="Google Shape;189;p41"/>
          <p:cNvSpPr txBox="1"/>
          <p:nvPr>
            <p:ph type="title"/>
          </p:nvPr>
        </p:nvSpPr>
        <p:spPr>
          <a:xfrm>
            <a:off x="660800" y="792040"/>
            <a:ext cx="6458457" cy="938789"/>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90" name="Google Shape;190;p4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191" name="Google Shape;191;p4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192" name="Google Shape;192;p4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193" name="Google Shape;193;p41"/>
          <p:cNvSpPr txBox="1"/>
          <p:nvPr>
            <p:ph idx="1" type="subTitle"/>
          </p:nvPr>
        </p:nvSpPr>
        <p:spPr>
          <a:xfrm>
            <a:off x="660800" y="1871280"/>
            <a:ext cx="6458457" cy="938789"/>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4" name="Google Shape;194;p41"/>
          <p:cNvSpPr txBox="1"/>
          <p:nvPr>
            <p:ph idx="2" type="body"/>
          </p:nvPr>
        </p:nvSpPr>
        <p:spPr>
          <a:xfrm>
            <a:off x="660801" y="3855838"/>
            <a:ext cx="2289228"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41"/>
          <p:cNvSpPr txBox="1"/>
          <p:nvPr>
            <p:ph idx="3" type="body"/>
          </p:nvPr>
        </p:nvSpPr>
        <p:spPr>
          <a:xfrm>
            <a:off x="660801" y="4261798"/>
            <a:ext cx="2289228"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1"/>
          <p:cNvSpPr txBox="1"/>
          <p:nvPr>
            <p:ph idx="4" type="body"/>
          </p:nvPr>
        </p:nvSpPr>
        <p:spPr>
          <a:xfrm>
            <a:off x="3511348" y="3855838"/>
            <a:ext cx="2289229"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1"/>
          <p:cNvSpPr txBox="1"/>
          <p:nvPr>
            <p:ph idx="5" type="body"/>
          </p:nvPr>
        </p:nvSpPr>
        <p:spPr>
          <a:xfrm>
            <a:off x="3511348" y="4261798"/>
            <a:ext cx="2289229"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1"/>
          <p:cNvSpPr txBox="1"/>
          <p:nvPr>
            <p:ph idx="6" type="body"/>
          </p:nvPr>
        </p:nvSpPr>
        <p:spPr>
          <a:xfrm>
            <a:off x="6391424"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41"/>
          <p:cNvSpPr txBox="1"/>
          <p:nvPr>
            <p:ph idx="7" type="body"/>
          </p:nvPr>
        </p:nvSpPr>
        <p:spPr>
          <a:xfrm>
            <a:off x="6391424"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1"/>
          <p:cNvSpPr txBox="1"/>
          <p:nvPr>
            <p:ph idx="8" type="body"/>
          </p:nvPr>
        </p:nvSpPr>
        <p:spPr>
          <a:xfrm>
            <a:off x="9241968" y="3855838"/>
            <a:ext cx="2289230" cy="384188"/>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212136"/>
              </a:buClr>
              <a:buSzPts val="1600"/>
              <a:buNone/>
              <a:defRPr b="1" sz="1600">
                <a:solidFill>
                  <a:srgbClr val="212136"/>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41"/>
          <p:cNvSpPr txBox="1"/>
          <p:nvPr>
            <p:ph idx="9" type="body"/>
          </p:nvPr>
        </p:nvSpPr>
        <p:spPr>
          <a:xfrm>
            <a:off x="9241968" y="4261798"/>
            <a:ext cx="2289230"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bg>
      <p:bgPr>
        <a:solidFill>
          <a:schemeClr val="lt1"/>
        </a:solidFill>
      </p:bgPr>
    </p:bg>
    <p:spTree>
      <p:nvGrpSpPr>
        <p:cNvPr id="202" name="Shape 202"/>
        <p:cNvGrpSpPr/>
        <p:nvPr/>
      </p:nvGrpSpPr>
      <p:grpSpPr>
        <a:xfrm>
          <a:off x="0" y="0"/>
          <a:ext cx="0" cy="0"/>
          <a:chOff x="0" y="0"/>
          <a:chExt cx="0" cy="0"/>
        </a:xfrm>
      </p:grpSpPr>
      <p:sp>
        <p:nvSpPr>
          <p:cNvPr id="203" name="Google Shape;203;p42"/>
          <p:cNvSpPr txBox="1"/>
          <p:nvPr>
            <p:ph type="title"/>
          </p:nvPr>
        </p:nvSpPr>
        <p:spPr>
          <a:xfrm>
            <a:off x="660800" y="792040"/>
            <a:ext cx="3111099" cy="2827806"/>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4" name="Google Shape;204;p4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205" name="Google Shape;205;p4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206" name="Google Shape;206;p4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207" name="Google Shape;207;p42"/>
          <p:cNvSpPr txBox="1"/>
          <p:nvPr>
            <p:ph idx="1" type="body"/>
          </p:nvPr>
        </p:nvSpPr>
        <p:spPr>
          <a:xfrm>
            <a:off x="4953000"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42"/>
          <p:cNvSpPr txBox="1"/>
          <p:nvPr>
            <p:ph idx="2" type="body"/>
          </p:nvPr>
        </p:nvSpPr>
        <p:spPr>
          <a:xfrm>
            <a:off x="7350829"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42"/>
          <p:cNvSpPr txBox="1"/>
          <p:nvPr>
            <p:ph idx="3" type="body"/>
          </p:nvPr>
        </p:nvSpPr>
        <p:spPr>
          <a:xfrm>
            <a:off x="9750023" y="792040"/>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2"/>
          <p:cNvSpPr txBox="1"/>
          <p:nvPr>
            <p:ph idx="4" type="body"/>
          </p:nvPr>
        </p:nvSpPr>
        <p:spPr>
          <a:xfrm>
            <a:off x="7350829"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42"/>
          <p:cNvSpPr txBox="1"/>
          <p:nvPr>
            <p:ph idx="5" type="body"/>
          </p:nvPr>
        </p:nvSpPr>
        <p:spPr>
          <a:xfrm>
            <a:off x="4953000"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2"/>
          <p:cNvSpPr txBox="1"/>
          <p:nvPr>
            <p:ph idx="6" type="body"/>
          </p:nvPr>
        </p:nvSpPr>
        <p:spPr>
          <a:xfrm>
            <a:off x="9750023" y="1615685"/>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42"/>
          <p:cNvSpPr txBox="1"/>
          <p:nvPr>
            <p:ph idx="7" type="body"/>
          </p:nvPr>
        </p:nvSpPr>
        <p:spPr>
          <a:xfrm>
            <a:off x="4953000"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2"/>
          <p:cNvSpPr txBox="1"/>
          <p:nvPr>
            <p:ph idx="8" type="body"/>
          </p:nvPr>
        </p:nvSpPr>
        <p:spPr>
          <a:xfrm>
            <a:off x="7350829"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42"/>
          <p:cNvSpPr txBox="1"/>
          <p:nvPr>
            <p:ph idx="9" type="body"/>
          </p:nvPr>
        </p:nvSpPr>
        <p:spPr>
          <a:xfrm>
            <a:off x="9750023" y="3502012"/>
            <a:ext cx="1781175" cy="740705"/>
          </a:xfrm>
          <a:prstGeom prst="rect">
            <a:avLst/>
          </a:prstGeom>
          <a:noFill/>
          <a:ln>
            <a:noFill/>
          </a:ln>
        </p:spPr>
        <p:txBody>
          <a:bodyPr anchorCtr="0" anchor="t" bIns="45700" lIns="0" spcFirstLastPara="1" rIns="0" wrap="square" tIns="45700">
            <a:noAutofit/>
          </a:bodyPr>
          <a:lstStyle>
            <a:lvl1pPr indent="-228600" lvl="0" marL="457200" algn="l">
              <a:lnSpc>
                <a:spcPct val="100000"/>
              </a:lnSpc>
              <a:spcBef>
                <a:spcPts val="0"/>
              </a:spcBef>
              <a:spcAft>
                <a:spcPts val="0"/>
              </a:spcAft>
              <a:buClr>
                <a:srgbClr val="127E67"/>
              </a:buClr>
              <a:buSzPts val="2000"/>
              <a:buNone/>
              <a:defRPr b="1" sz="2000">
                <a:solidFill>
                  <a:srgbClr val="127E67"/>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42"/>
          <p:cNvSpPr txBox="1"/>
          <p:nvPr>
            <p:ph idx="13" type="body"/>
          </p:nvPr>
        </p:nvSpPr>
        <p:spPr>
          <a:xfrm>
            <a:off x="7350829"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42"/>
          <p:cNvSpPr txBox="1"/>
          <p:nvPr>
            <p:ph idx="14" type="body"/>
          </p:nvPr>
        </p:nvSpPr>
        <p:spPr>
          <a:xfrm>
            <a:off x="4953000"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42"/>
          <p:cNvSpPr txBox="1"/>
          <p:nvPr>
            <p:ph idx="15" type="body"/>
          </p:nvPr>
        </p:nvSpPr>
        <p:spPr>
          <a:xfrm>
            <a:off x="9750023" y="4325657"/>
            <a:ext cx="1781175" cy="1219200"/>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1000"/>
              </a:spcBef>
              <a:spcAft>
                <a:spcPts val="0"/>
              </a:spcAft>
              <a:buClr>
                <a:schemeClr val="dk1"/>
              </a:buClr>
              <a:buSzPts val="1400"/>
              <a:buNone/>
              <a:defRPr b="0" sz="14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bg>
      <p:bgPr>
        <a:solidFill>
          <a:schemeClr val="lt1"/>
        </a:solidFill>
      </p:bgPr>
    </p:bg>
    <p:spTree>
      <p:nvGrpSpPr>
        <p:cNvPr id="27" name="Shape 27"/>
        <p:cNvGrpSpPr/>
        <p:nvPr/>
      </p:nvGrpSpPr>
      <p:grpSpPr>
        <a:xfrm>
          <a:off x="0" y="0"/>
          <a:ext cx="0" cy="0"/>
          <a:chOff x="0" y="0"/>
          <a:chExt cx="0" cy="0"/>
        </a:xfrm>
      </p:grpSpPr>
      <p:sp>
        <p:nvSpPr>
          <p:cNvPr id="28" name="Google Shape;28;p19"/>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19"/>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30" name="Google Shape;30;p19"/>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31" name="Google Shape;31;p19"/>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32" name="Google Shape;32;p19"/>
          <p:cNvSpPr/>
          <p:nvPr/>
        </p:nvSpPr>
        <p:spPr>
          <a:xfrm>
            <a:off x="660801" y="3264100"/>
            <a:ext cx="405999" cy="405999"/>
          </a:xfrm>
          <a:prstGeom prst="ellipse">
            <a:avLst/>
          </a:prstGeom>
          <a:solidFill>
            <a:srgbClr val="F763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1</a:t>
            </a:r>
            <a:endParaRPr/>
          </a:p>
        </p:txBody>
      </p:sp>
      <p:sp>
        <p:nvSpPr>
          <p:cNvPr id="33" name="Google Shape;33;p19"/>
          <p:cNvSpPr/>
          <p:nvPr/>
        </p:nvSpPr>
        <p:spPr>
          <a:xfrm>
            <a:off x="4631690" y="3264100"/>
            <a:ext cx="405999" cy="405999"/>
          </a:xfrm>
          <a:prstGeom prst="ellipse">
            <a:avLst/>
          </a:prstGeom>
          <a:solidFill>
            <a:srgbClr val="EEB7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2</a:t>
            </a:r>
            <a:endParaRPr/>
          </a:p>
        </p:txBody>
      </p:sp>
      <p:sp>
        <p:nvSpPr>
          <p:cNvPr id="34" name="Google Shape;34;p19"/>
          <p:cNvSpPr/>
          <p:nvPr/>
        </p:nvSpPr>
        <p:spPr>
          <a:xfrm>
            <a:off x="8602177" y="3264100"/>
            <a:ext cx="405999" cy="405999"/>
          </a:xfrm>
          <a:prstGeom prst="ellipse">
            <a:avLst/>
          </a:prstGeom>
          <a:solidFill>
            <a:srgbClr val="1ED2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Roboto"/>
                <a:ea typeface="Roboto"/>
                <a:cs typeface="Roboto"/>
                <a:sym typeface="Roboto"/>
              </a:rPr>
              <a:t>3</a:t>
            </a:r>
            <a:endParaRPr/>
          </a:p>
        </p:txBody>
      </p:sp>
      <p:sp>
        <p:nvSpPr>
          <p:cNvPr id="35" name="Google Shape;35;p19"/>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lvl1pPr indent="-228600" lvl="0" marL="457200" algn="l">
              <a:lnSpc>
                <a:spcPct val="120000"/>
              </a:lnSpc>
              <a:spcBef>
                <a:spcPts val="0"/>
              </a:spcBef>
              <a:spcAft>
                <a:spcPts val="0"/>
              </a:spcAft>
              <a:buClr>
                <a:schemeClr val="dk1"/>
              </a:buClr>
              <a:buSzPts val="2000"/>
              <a:buNone/>
              <a:defRPr sz="2000"/>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bg>
      <p:bgPr>
        <a:solidFill>
          <a:schemeClr val="lt1"/>
        </a:solidFill>
      </p:bgPr>
    </p:bg>
    <p:spTree>
      <p:nvGrpSpPr>
        <p:cNvPr id="38" name="Shape 38"/>
        <p:cNvGrpSpPr/>
        <p:nvPr/>
      </p:nvGrpSpPr>
      <p:grpSpPr>
        <a:xfrm>
          <a:off x="0" y="0"/>
          <a:ext cx="0" cy="0"/>
          <a:chOff x="0" y="0"/>
          <a:chExt cx="0" cy="0"/>
        </a:xfrm>
      </p:grpSpPr>
      <p:sp>
        <p:nvSpPr>
          <p:cNvPr id="39" name="Google Shape;39;p20"/>
          <p:cNvSpPr/>
          <p:nvPr/>
        </p:nvSpPr>
        <p:spPr>
          <a:xfrm>
            <a:off x="0" y="0"/>
            <a:ext cx="6096000" cy="6858000"/>
          </a:xfrm>
          <a:prstGeom prst="rect">
            <a:avLst/>
          </a:prstGeom>
          <a:solidFill>
            <a:srgbClr val="6C49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20"/>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1" name="Google Shape;41;p20"/>
          <p:cNvPicPr preferRelativeResize="0"/>
          <p:nvPr/>
        </p:nvPicPr>
        <p:blipFill rotWithShape="1">
          <a:blip r:embed="rId2">
            <a:alphaModFix/>
          </a:blip>
          <a:srcRect b="0" l="0" r="0" t="0"/>
          <a:stretch/>
        </p:blipFill>
        <p:spPr>
          <a:xfrm>
            <a:off x="660802" y="6293701"/>
            <a:ext cx="710731" cy="201694"/>
          </a:xfrm>
          <a:prstGeom prst="rect">
            <a:avLst/>
          </a:prstGeom>
          <a:noFill/>
          <a:ln>
            <a:noFill/>
          </a:ln>
        </p:spPr>
      </p:pic>
      <p:sp>
        <p:nvSpPr>
          <p:cNvPr id="42" name="Google Shape;42;p20"/>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20"/>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_Custom Layout">
  <p:cSld name="23_Custom Layout">
    <p:bg>
      <p:bgPr>
        <a:solidFill>
          <a:schemeClr val="lt1"/>
        </a:solidFill>
      </p:bgPr>
    </p:bg>
    <p:spTree>
      <p:nvGrpSpPr>
        <p:cNvPr id="44" name="Shape 44"/>
        <p:cNvGrpSpPr/>
        <p:nvPr/>
      </p:nvGrpSpPr>
      <p:grpSpPr>
        <a:xfrm>
          <a:off x="0" y="0"/>
          <a:ext cx="0" cy="0"/>
          <a:chOff x="0" y="0"/>
          <a:chExt cx="0" cy="0"/>
        </a:xfrm>
      </p:grpSpPr>
      <p:sp>
        <p:nvSpPr>
          <p:cNvPr id="45" name="Google Shape;45;p21"/>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6" name="Google Shape;46;p21"/>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47" name="Google Shape;47;p21"/>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48" name="Google Shape;48;p21"/>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
        <p:nvSpPr>
          <p:cNvPr id="49" name="Google Shape;49;p21"/>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lvl1pPr lvl="0" algn="l">
              <a:lnSpc>
                <a:spcPct val="120000"/>
              </a:lnSpc>
              <a:spcBef>
                <a:spcPts val="1000"/>
              </a:spcBef>
              <a:spcAft>
                <a:spcPts val="0"/>
              </a:spcAft>
              <a:buClr>
                <a:srgbClr val="212136"/>
              </a:buClr>
              <a:buSzPts val="2200"/>
              <a:buNone/>
              <a:defRPr b="0" sz="220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bg>
      <p:bgPr>
        <a:solidFill>
          <a:schemeClr val="lt1"/>
        </a:solidFill>
      </p:bgPr>
    </p:bg>
    <p:spTree>
      <p:nvGrpSpPr>
        <p:cNvPr id="51" name="Shape 51"/>
        <p:cNvGrpSpPr/>
        <p:nvPr/>
      </p:nvGrpSpPr>
      <p:grpSpPr>
        <a:xfrm>
          <a:off x="0" y="0"/>
          <a:ext cx="0" cy="0"/>
          <a:chOff x="0" y="0"/>
          <a:chExt cx="0" cy="0"/>
        </a:xfrm>
      </p:grpSpPr>
      <p:sp>
        <p:nvSpPr>
          <p:cNvPr id="52" name="Google Shape;52;p22"/>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3" name="Google Shape;53;p22"/>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4" name="Google Shape;54;p22"/>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55" name="Google Shape;55;p22"/>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212136"/>
                </a:solidFill>
                <a:latin typeface="Roboto"/>
                <a:ea typeface="Roboto"/>
                <a:cs typeface="Roboto"/>
                <a:sym typeface="Roboto"/>
              </a:rPr>
              <a:t>‹#›</a:t>
            </a:fld>
            <a:endParaRPr b="0" i="0" sz="1200" u="none" cap="none" strike="noStrike">
              <a:solidFill>
                <a:srgbClr val="212136"/>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1_Custom Layout">
  <p:cSld name="21_Custom Layout">
    <p:bg>
      <p:bgPr>
        <a:solidFill>
          <a:schemeClr val="lt1"/>
        </a:solidFill>
      </p:bgPr>
    </p:bg>
    <p:spTree>
      <p:nvGrpSpPr>
        <p:cNvPr id="56" name="Shape 56"/>
        <p:cNvGrpSpPr/>
        <p:nvPr/>
      </p:nvGrpSpPr>
      <p:grpSpPr>
        <a:xfrm>
          <a:off x="0" y="0"/>
          <a:ext cx="0" cy="0"/>
          <a:chOff x="0" y="0"/>
          <a:chExt cx="0" cy="0"/>
        </a:xfrm>
      </p:grpSpPr>
      <p:sp>
        <p:nvSpPr>
          <p:cNvPr id="57" name="Google Shape;57;p23"/>
          <p:cNvSpPr/>
          <p:nvPr/>
        </p:nvSpPr>
        <p:spPr>
          <a:xfrm flipH="1">
            <a:off x="0" y="0"/>
            <a:ext cx="4062984" cy="68580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8" name="Google Shape;58;p23"/>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pic>
        <p:nvPicPr>
          <p:cNvPr id="59" name="Google Shape;59;p23"/>
          <p:cNvPicPr preferRelativeResize="0"/>
          <p:nvPr/>
        </p:nvPicPr>
        <p:blipFill rotWithShape="1">
          <a:blip r:embed="rId3">
            <a:alphaModFix/>
          </a:blip>
          <a:srcRect b="0" l="0" r="0" t="0"/>
          <a:stretch/>
        </p:blipFill>
        <p:spPr>
          <a:xfrm>
            <a:off x="660801" y="6293700"/>
            <a:ext cx="710731" cy="201694"/>
          </a:xfrm>
          <a:prstGeom prst="rect">
            <a:avLst/>
          </a:prstGeom>
          <a:noFill/>
          <a:ln>
            <a:noFill/>
          </a:ln>
        </p:spPr>
      </p:pic>
      <p:sp>
        <p:nvSpPr>
          <p:cNvPr id="60" name="Google Shape;60;p23"/>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212136"/>
                </a:solidFill>
                <a:latin typeface="Roboto"/>
                <a:ea typeface="Roboto"/>
                <a:cs typeface="Roboto"/>
                <a:sym typeface="Roboto"/>
              </a:rPr>
              <a:t>‹#›</a:t>
            </a:fld>
            <a:endParaRPr sz="1200">
              <a:solidFill>
                <a:srgbClr val="212136"/>
              </a:solidFill>
              <a:latin typeface="Roboto"/>
              <a:ea typeface="Roboto"/>
              <a:cs typeface="Roboto"/>
              <a:sym typeface="Roboto"/>
            </a:endParaRPr>
          </a:p>
        </p:txBody>
      </p:sp>
      <p:sp>
        <p:nvSpPr>
          <p:cNvPr id="61" name="Google Shape;61;p23"/>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lvl1pPr indent="-228600" lvl="0" marL="457200" algn="l">
              <a:lnSpc>
                <a:spcPct val="100000"/>
              </a:lnSpc>
              <a:spcBef>
                <a:spcPts val="0"/>
              </a:spcBef>
              <a:spcAft>
                <a:spcPts val="0"/>
              </a:spcAft>
              <a:buClr>
                <a:srgbClr val="212136"/>
              </a:buClr>
              <a:buSzPts val="4000"/>
              <a:buNone/>
              <a:defRPr b="1" sz="4000">
                <a:solidFill>
                  <a:srgbClr val="212136"/>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bg>
      <p:bgPr>
        <a:solidFill>
          <a:srgbClr val="127E67"/>
        </a:solidFill>
      </p:bgPr>
    </p:bg>
    <p:spTree>
      <p:nvGrpSpPr>
        <p:cNvPr id="62" name="Shape 62"/>
        <p:cNvGrpSpPr/>
        <p:nvPr/>
      </p:nvGrpSpPr>
      <p:grpSpPr>
        <a:xfrm>
          <a:off x="0" y="0"/>
          <a:ext cx="0" cy="0"/>
          <a:chOff x="0" y="0"/>
          <a:chExt cx="0" cy="0"/>
        </a:xfrm>
      </p:grpSpPr>
      <p:sp>
        <p:nvSpPr>
          <p:cNvPr id="63" name="Google Shape;63;p24"/>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4"/>
          <p:cNvSpPr txBox="1"/>
          <p:nvPr>
            <p:ph idx="1" type="subTitle"/>
          </p:nvPr>
        </p:nvSpPr>
        <p:spPr>
          <a:xfrm>
            <a:off x="660801" y="1991738"/>
            <a:ext cx="4647799" cy="365125"/>
          </a:xfrm>
          <a:prstGeom prst="rect">
            <a:avLst/>
          </a:prstGeom>
          <a:noFill/>
          <a:ln>
            <a:noFill/>
          </a:ln>
        </p:spPr>
        <p:txBody>
          <a:bodyPr anchorCtr="0" anchor="t" bIns="45700" lIns="0" spcFirstLastPara="1" rIns="0" wrap="square" tIns="45700">
            <a:noAutofit/>
          </a:bodyPr>
          <a:lstStyle>
            <a:lvl1pPr lvl="0" algn="l">
              <a:lnSpc>
                <a:spcPct val="90000"/>
              </a:lnSpc>
              <a:spcBef>
                <a:spcPts val="1000"/>
              </a:spcBef>
              <a:spcAft>
                <a:spcPts val="0"/>
              </a:spcAft>
              <a:buClr>
                <a:schemeClr val="lt1"/>
              </a:buClr>
              <a:buSzPts val="1800"/>
              <a:buNone/>
              <a:defRPr b="1"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5" name="Google Shape;65;p24"/>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66" name="Google Shape;66;p24"/>
          <p:cNvSpPr txBox="1"/>
          <p:nvPr/>
        </p:nvSpPr>
        <p:spPr>
          <a:xfrm>
            <a:off x="8787998" y="6211985"/>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67" name="Google Shape;67;p24"/>
          <p:cNvPicPr preferRelativeResize="0"/>
          <p:nvPr/>
        </p:nvPicPr>
        <p:blipFill rotWithShape="1">
          <a:blip r:embed="rId3">
            <a:alphaModFix/>
          </a:blip>
          <a:srcRect b="0" l="5170" r="4427" t="0"/>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bg>
      <p:bgPr>
        <a:solidFill>
          <a:srgbClr val="127E67"/>
        </a:solidFill>
      </p:bgPr>
    </p:bg>
    <p:spTree>
      <p:nvGrpSpPr>
        <p:cNvPr id="68" name="Shape 68"/>
        <p:cNvGrpSpPr/>
        <p:nvPr/>
      </p:nvGrpSpPr>
      <p:grpSpPr>
        <a:xfrm>
          <a:off x="0" y="0"/>
          <a:ext cx="0" cy="0"/>
          <a:chOff x="0" y="0"/>
          <a:chExt cx="0" cy="0"/>
        </a:xfrm>
      </p:grpSpPr>
      <p:sp>
        <p:nvSpPr>
          <p:cNvPr id="69" name="Google Shape;69;p25"/>
          <p:cNvSpPr/>
          <p:nvPr>
            <p:ph idx="2" type="pic"/>
          </p:nvPr>
        </p:nvSpPr>
        <p:spPr>
          <a:xfrm>
            <a:off x="6376657" y="231318"/>
            <a:ext cx="5586744" cy="7229904"/>
          </a:xfrm>
          <a:prstGeom prst="rect">
            <a:avLst/>
          </a:prstGeom>
          <a:solidFill>
            <a:schemeClr val="lt1">
              <a:alpha val="49803"/>
            </a:schemeClr>
          </a:solid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chemeClr val="lt1"/>
              </a:buClr>
              <a:buSzPts val="1400"/>
              <a:buFont typeface="Arial"/>
              <a:buNone/>
              <a:defRPr b="1" i="0" sz="1400" u="none" cap="none" strike="noStrike">
                <a:solidFill>
                  <a:schemeClr val="lt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5"/>
          <p:cNvSpPr txBox="1"/>
          <p:nvPr>
            <p:ph type="title"/>
          </p:nvPr>
        </p:nvSpPr>
        <p:spPr>
          <a:xfrm>
            <a:off x="660802" y="792040"/>
            <a:ext cx="4807492" cy="891794"/>
          </a:xfrm>
          <a:prstGeom prst="rect">
            <a:avLst/>
          </a:prstGeom>
          <a:noFill/>
          <a:ln>
            <a:noFill/>
          </a:ln>
        </p:spPr>
        <p:txBody>
          <a:bodyPr anchorCtr="0" anchor="t" bIns="45700" lIns="0" spcFirstLastPara="1" rIns="0" wrap="square" tIns="4570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5"/>
          <p:cNvSpPr txBox="1"/>
          <p:nvPr>
            <p:ph idx="1" type="subTitle"/>
          </p:nvPr>
        </p:nvSpPr>
        <p:spPr>
          <a:xfrm>
            <a:off x="660801" y="1845526"/>
            <a:ext cx="4807492" cy="4220434"/>
          </a:xfrm>
          <a:prstGeom prst="rect">
            <a:avLst/>
          </a:prstGeom>
          <a:noFill/>
          <a:ln>
            <a:noFill/>
          </a:ln>
        </p:spPr>
        <p:txBody>
          <a:bodyPr anchorCtr="0" anchor="t" bIns="45700" lIns="0" spcFirstLastPara="1" rIns="0" wrap="square" tIns="45700">
            <a:noAutofit/>
          </a:bodyPr>
          <a:lstStyle>
            <a:lvl1pPr lvl="0" algn="l">
              <a:lnSpc>
                <a:spcPct val="120000"/>
              </a:lnSpc>
              <a:spcBef>
                <a:spcPts val="1000"/>
              </a:spcBef>
              <a:spcAft>
                <a:spcPts val="0"/>
              </a:spcAft>
              <a:buClr>
                <a:schemeClr val="lt1"/>
              </a:buClr>
              <a:buSzPts val="1600"/>
              <a:buNone/>
              <a:defRPr b="0"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2" name="Google Shape;72;p25"/>
          <p:cNvPicPr preferRelativeResize="0"/>
          <p:nvPr/>
        </p:nvPicPr>
        <p:blipFill rotWithShape="1">
          <a:blip r:embed="rId2">
            <a:alphaModFix/>
          </a:blip>
          <a:srcRect b="0" l="0" r="0" t="0"/>
          <a:stretch/>
        </p:blipFill>
        <p:spPr>
          <a:xfrm>
            <a:off x="660801" y="6293701"/>
            <a:ext cx="710731" cy="201694"/>
          </a:xfrm>
          <a:prstGeom prst="rect">
            <a:avLst/>
          </a:prstGeom>
          <a:noFill/>
          <a:ln>
            <a:noFill/>
          </a:ln>
        </p:spPr>
      </p:pic>
      <p:sp>
        <p:nvSpPr>
          <p:cNvPr id="73" name="Google Shape;73;p25"/>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dk1"/>
              </a:buClr>
              <a:buSzPts val="1200"/>
              <a:buNone/>
              <a:defRPr sz="12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200"/>
              <a:buNone/>
              <a:defRPr sz="1200"/>
            </a:lvl4pPr>
            <a:lvl5pPr indent="-228600" lvl="4" marL="2286000" algn="l">
              <a:lnSpc>
                <a:spcPct val="90000"/>
              </a:lnSpc>
              <a:spcBef>
                <a:spcPts val="500"/>
              </a:spcBef>
              <a:spcAft>
                <a:spcPts val="0"/>
              </a:spcAft>
              <a:buClr>
                <a:schemeClr val="dk1"/>
              </a:buClr>
              <a:buSzPts val="1200"/>
              <a:buNone/>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000"/>
              <a:buFont typeface="Roboto Slab"/>
              <a:buNone/>
              <a:defRPr b="1" i="0" sz="5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212136"/>
                </a:solidFill>
                <a:latin typeface="Calibri"/>
                <a:ea typeface="Calibri"/>
                <a:cs typeface="Calibri"/>
                <a:sym typeface="Calibri"/>
              </a:defRPr>
            </a:lvl1pPr>
            <a:lvl2pPr indent="0" lvl="1" marL="0" marR="0" rtl="0" algn="r">
              <a:spcBef>
                <a:spcPts val="0"/>
              </a:spcBef>
              <a:buNone/>
              <a:defRPr b="0" i="0" sz="1200" u="none" cap="none" strike="noStrike">
                <a:solidFill>
                  <a:srgbClr val="212136"/>
                </a:solidFill>
                <a:latin typeface="Calibri"/>
                <a:ea typeface="Calibri"/>
                <a:cs typeface="Calibri"/>
                <a:sym typeface="Calibri"/>
              </a:defRPr>
            </a:lvl2pPr>
            <a:lvl3pPr indent="0" lvl="2" marL="0" marR="0" rtl="0" algn="r">
              <a:spcBef>
                <a:spcPts val="0"/>
              </a:spcBef>
              <a:buNone/>
              <a:defRPr b="0" i="0" sz="1200" u="none" cap="none" strike="noStrike">
                <a:solidFill>
                  <a:srgbClr val="212136"/>
                </a:solidFill>
                <a:latin typeface="Calibri"/>
                <a:ea typeface="Calibri"/>
                <a:cs typeface="Calibri"/>
                <a:sym typeface="Calibri"/>
              </a:defRPr>
            </a:lvl3pPr>
            <a:lvl4pPr indent="0" lvl="3" marL="0" marR="0" rtl="0" algn="r">
              <a:spcBef>
                <a:spcPts val="0"/>
              </a:spcBef>
              <a:buNone/>
              <a:defRPr b="0" i="0" sz="1200" u="none" cap="none" strike="noStrike">
                <a:solidFill>
                  <a:srgbClr val="212136"/>
                </a:solidFill>
                <a:latin typeface="Calibri"/>
                <a:ea typeface="Calibri"/>
                <a:cs typeface="Calibri"/>
                <a:sym typeface="Calibri"/>
              </a:defRPr>
            </a:lvl4pPr>
            <a:lvl5pPr indent="0" lvl="4" marL="0" marR="0" rtl="0" algn="r">
              <a:spcBef>
                <a:spcPts val="0"/>
              </a:spcBef>
              <a:buNone/>
              <a:defRPr b="0" i="0" sz="1200" u="none" cap="none" strike="noStrike">
                <a:solidFill>
                  <a:srgbClr val="212136"/>
                </a:solidFill>
                <a:latin typeface="Calibri"/>
                <a:ea typeface="Calibri"/>
                <a:cs typeface="Calibri"/>
                <a:sym typeface="Calibri"/>
              </a:defRPr>
            </a:lvl5pPr>
            <a:lvl6pPr indent="0" lvl="5" marL="0" marR="0" rtl="0" algn="r">
              <a:spcBef>
                <a:spcPts val="0"/>
              </a:spcBef>
              <a:buNone/>
              <a:defRPr b="0" i="0" sz="1200" u="none" cap="none" strike="noStrike">
                <a:solidFill>
                  <a:srgbClr val="212136"/>
                </a:solidFill>
                <a:latin typeface="Calibri"/>
                <a:ea typeface="Calibri"/>
                <a:cs typeface="Calibri"/>
                <a:sym typeface="Calibri"/>
              </a:defRPr>
            </a:lvl6pPr>
            <a:lvl7pPr indent="0" lvl="6" marL="0" marR="0" rtl="0" algn="r">
              <a:spcBef>
                <a:spcPts val="0"/>
              </a:spcBef>
              <a:buNone/>
              <a:defRPr b="0" i="0" sz="1200" u="none" cap="none" strike="noStrike">
                <a:solidFill>
                  <a:srgbClr val="212136"/>
                </a:solidFill>
                <a:latin typeface="Calibri"/>
                <a:ea typeface="Calibri"/>
                <a:cs typeface="Calibri"/>
                <a:sym typeface="Calibri"/>
              </a:defRPr>
            </a:lvl7pPr>
            <a:lvl8pPr indent="0" lvl="7" marL="0" marR="0" rtl="0" algn="r">
              <a:spcBef>
                <a:spcPts val="0"/>
              </a:spcBef>
              <a:buNone/>
              <a:defRPr b="0" i="0" sz="1200" u="none" cap="none" strike="noStrike">
                <a:solidFill>
                  <a:srgbClr val="212136"/>
                </a:solidFill>
                <a:latin typeface="Calibri"/>
                <a:ea typeface="Calibri"/>
                <a:cs typeface="Calibri"/>
                <a:sym typeface="Calibri"/>
              </a:defRPr>
            </a:lvl8pPr>
            <a:lvl9pPr indent="0" lvl="8" marL="0" marR="0" rtl="0" algn="r">
              <a:spcBef>
                <a:spcPts val="0"/>
              </a:spcBef>
              <a:buNone/>
              <a:defRPr b="0" i="0" sz="1200" u="none" cap="none" strike="noStrike">
                <a:solidFill>
                  <a:srgbClr val="21213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
          <p:cNvSpPr txBox="1"/>
          <p:nvPr>
            <p:ph type="ctrTitle"/>
          </p:nvPr>
        </p:nvSpPr>
        <p:spPr>
          <a:xfrm>
            <a:off x="660800" y="2582943"/>
            <a:ext cx="6557121" cy="23876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5000"/>
              <a:buFont typeface="Roboto Slab"/>
              <a:buNone/>
            </a:pPr>
            <a:r>
              <a:rPr lang="en-US">
                <a:latin typeface="Roboto Slab"/>
                <a:ea typeface="Roboto Slab"/>
                <a:cs typeface="Roboto Slab"/>
                <a:sym typeface="Roboto Slab"/>
                <a:extLst>
                  <a:ext uri="http://customooxmlschemas.google.com/">
                    <go:slidesCustomData xmlns:go="http://customooxmlschemas.google.com/" textRoundtripDataId="0"/>
                  </a:ext>
                </a:extLst>
              </a:rPr>
              <a:t>Day 5: Language</a:t>
            </a:r>
            <a:br>
              <a:rPr lang="en-US">
                <a:latin typeface="Roboto Slab"/>
                <a:ea typeface="Roboto Slab"/>
                <a:cs typeface="Roboto Slab"/>
                <a:sym typeface="Roboto Slab"/>
                <a:extLst>
                  <a:ext uri="http://customooxmlschemas.google.com/">
                    <go:slidesCustomData xmlns:go="http://customooxmlschemas.google.com/" textRoundtripDataId="0"/>
                  </a:ext>
                </a:extLst>
              </a:rPr>
            </a:br>
            <a:r>
              <a:rPr lang="en-US">
                <a:latin typeface="Roboto Slab"/>
                <a:ea typeface="Roboto Slab"/>
                <a:cs typeface="Roboto Slab"/>
                <a:sym typeface="Roboto Slab"/>
                <a:extLst>
                  <a:ext uri="http://customooxmlschemas.google.com/">
                    <go:slidesCustomData xmlns:go="http://customooxmlschemas.google.com/" textRoundtripDataId="0"/>
                  </a:ext>
                </a:extLst>
              </a:rPr>
              <a:t>and Style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10"/>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t>How does </a:t>
            </a:r>
            <a:r>
              <a:rPr lang="en-US">
                <a:solidFill>
                  <a:srgbClr val="6C49A2"/>
                </a:solidFill>
              </a:rPr>
              <a:t>formal style </a:t>
            </a:r>
            <a:r>
              <a:rPr lang="en-US"/>
              <a:t>affect word choice?</a:t>
            </a:r>
            <a:endParaRPr>
              <a:solidFill>
                <a:srgbClr val="6C49A2"/>
              </a:solidFill>
            </a:endParaRPr>
          </a:p>
        </p:txBody>
      </p:sp>
      <p:sp>
        <p:nvSpPr>
          <p:cNvPr id="301" name="Google Shape;301;p10"/>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b="1" lang="en-US"/>
              <a:t>Formal</a:t>
            </a:r>
            <a:r>
              <a:rPr lang="en-US"/>
              <a:t> </a:t>
            </a:r>
            <a:r>
              <a:rPr b="1" lang="en-US"/>
              <a:t>word choices </a:t>
            </a:r>
            <a:r>
              <a:rPr lang="en-US">
                <a:extLst>
                  <a:ext uri="http://customooxmlschemas.google.com/">
                    <go:slidesCustomData xmlns:go="http://customooxmlschemas.google.com/" textRoundtripDataId="7"/>
                  </a:ext>
                </a:extLst>
              </a:rPr>
              <a:t>are</a:t>
            </a:r>
            <a:endParaRPr/>
          </a:p>
          <a:p>
            <a:pPr indent="-342900" lvl="0" marL="342900" rtl="0" algn="l">
              <a:lnSpc>
                <a:spcPct val="120000"/>
              </a:lnSpc>
              <a:spcBef>
                <a:spcPts val="1000"/>
              </a:spcBef>
              <a:spcAft>
                <a:spcPts val="0"/>
              </a:spcAft>
              <a:buClr>
                <a:srgbClr val="212136"/>
              </a:buClr>
              <a:buSzPts val="2200"/>
              <a:buFont typeface="Arial"/>
              <a:buChar char="•"/>
            </a:pPr>
            <a:r>
              <a:rPr lang="en-US"/>
              <a:t>grammatically correct; </a:t>
            </a:r>
            <a:endParaRPr/>
          </a:p>
          <a:p>
            <a:pPr indent="-342900" lvl="0" marL="342900" rtl="0" algn="l">
              <a:lnSpc>
                <a:spcPct val="120000"/>
              </a:lnSpc>
              <a:spcBef>
                <a:spcPts val="1000"/>
              </a:spcBef>
              <a:spcAft>
                <a:spcPts val="0"/>
              </a:spcAft>
              <a:buClr>
                <a:srgbClr val="212136"/>
              </a:buClr>
              <a:buSzPts val="2200"/>
              <a:buFont typeface="Arial"/>
              <a:buChar char="•"/>
            </a:pPr>
            <a:r>
              <a:rPr lang="en-US"/>
              <a:t>polite;</a:t>
            </a:r>
            <a:endParaRPr/>
          </a:p>
          <a:p>
            <a:pPr indent="-342900" lvl="0" marL="342900" rtl="0" algn="l">
              <a:lnSpc>
                <a:spcPct val="120000"/>
              </a:lnSpc>
              <a:spcBef>
                <a:spcPts val="1000"/>
              </a:spcBef>
              <a:spcAft>
                <a:spcPts val="0"/>
              </a:spcAft>
              <a:buClr>
                <a:srgbClr val="212136"/>
              </a:buClr>
              <a:buSzPts val="2200"/>
              <a:buFont typeface="Arial"/>
              <a:buChar char="•"/>
            </a:pPr>
            <a:r>
              <a:rPr lang="en-US"/>
              <a:t>technical and precise; </a:t>
            </a:r>
            <a:endParaRPr/>
          </a:p>
          <a:p>
            <a:pPr indent="-342900" lvl="0" marL="342900" rtl="0" algn="l">
              <a:lnSpc>
                <a:spcPct val="120000"/>
              </a:lnSpc>
              <a:spcBef>
                <a:spcPts val="1000"/>
              </a:spcBef>
              <a:spcAft>
                <a:spcPts val="0"/>
              </a:spcAft>
              <a:buClr>
                <a:srgbClr val="212136"/>
              </a:buClr>
              <a:buSzPts val="2200"/>
              <a:buFont typeface="Arial"/>
              <a:buChar char="•"/>
            </a:pPr>
            <a:r>
              <a:rPr lang="en-US"/>
              <a:t>full words, not contractions or </a:t>
            </a:r>
            <a:r>
              <a:rPr lang="en-US">
                <a:extLst>
                  <a:ext uri="http://customooxmlschemas.google.com/">
                    <go:slidesCustomData xmlns:go="http://customooxmlschemas.google.com/" textRoundtripDataId="8"/>
                  </a:ext>
                </a:extLst>
              </a:rPr>
              <a:t>abbreviations</a:t>
            </a:r>
            <a:r>
              <a:rPr lang="en-US"/>
              <a:t>; and</a:t>
            </a:r>
            <a:endParaRPr/>
          </a:p>
          <a:p>
            <a:pPr indent="-342900" lvl="0" marL="342900" rtl="0" algn="l">
              <a:lnSpc>
                <a:spcPct val="120000"/>
              </a:lnSpc>
              <a:spcBef>
                <a:spcPts val="1000"/>
              </a:spcBef>
              <a:spcAft>
                <a:spcPts val="0"/>
              </a:spcAft>
              <a:buClr>
                <a:srgbClr val="212136"/>
              </a:buClr>
              <a:buSzPts val="2200"/>
              <a:buFont typeface="Arial"/>
              <a:buChar char="•"/>
            </a:pPr>
            <a:r>
              <a:rPr lang="en-US"/>
              <a:t>not slang.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11"/>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t>How does </a:t>
            </a:r>
            <a:r>
              <a:rPr lang="en-US" sz="3600">
                <a:solidFill>
                  <a:srgbClr val="6C49A2"/>
                </a:solidFill>
              </a:rPr>
              <a:t>formal style </a:t>
            </a:r>
            <a:r>
              <a:rPr lang="en-US" sz="3600"/>
              <a:t>affect sentence structure?</a:t>
            </a:r>
            <a:endParaRPr sz="3600">
              <a:solidFill>
                <a:srgbClr val="6C49A2"/>
              </a:solidFill>
            </a:endParaRPr>
          </a:p>
        </p:txBody>
      </p:sp>
      <p:sp>
        <p:nvSpPr>
          <p:cNvPr id="308" name="Google Shape;308;p11"/>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b="1" lang="en-US"/>
              <a:t>Formal sentence structures </a:t>
            </a:r>
            <a:r>
              <a:rPr b="1" lang="en-US">
                <a:extLst>
                  <a:ext uri="http://customooxmlschemas.google.com/">
                    <go:slidesCustomData xmlns:go="http://customooxmlschemas.google.com/" textRoundtripDataId="9"/>
                  </a:ext>
                </a:extLst>
              </a:rPr>
              <a:t>use</a:t>
            </a:r>
            <a:endParaRPr/>
          </a:p>
          <a:p>
            <a:pPr indent="-342900" lvl="0" marL="342900" rtl="0" algn="l">
              <a:lnSpc>
                <a:spcPct val="120000"/>
              </a:lnSpc>
              <a:spcBef>
                <a:spcPts val="1000"/>
              </a:spcBef>
              <a:spcAft>
                <a:spcPts val="0"/>
              </a:spcAft>
              <a:buClr>
                <a:srgbClr val="212136"/>
              </a:buClr>
              <a:buSzPts val="2200"/>
              <a:buFont typeface="Arial"/>
              <a:buChar char="•"/>
            </a:pPr>
            <a:r>
              <a:rPr lang="en-US"/>
              <a:t>complete sentences;</a:t>
            </a:r>
            <a:endParaRPr/>
          </a:p>
          <a:p>
            <a:pPr indent="-342900" lvl="0" marL="342900" rtl="0" algn="l">
              <a:lnSpc>
                <a:spcPct val="120000"/>
              </a:lnSpc>
              <a:spcBef>
                <a:spcPts val="1000"/>
              </a:spcBef>
              <a:spcAft>
                <a:spcPts val="0"/>
              </a:spcAft>
              <a:buClr>
                <a:srgbClr val="212136"/>
              </a:buClr>
              <a:buSzPts val="2200"/>
              <a:buFont typeface="Arial"/>
              <a:buChar char="•"/>
            </a:pPr>
            <a:r>
              <a:rPr lang="en-US"/>
              <a:t>varied sentence </a:t>
            </a:r>
            <a:r>
              <a:rPr lang="en-US">
                <a:extLst>
                  <a:ext uri="http://customooxmlschemas.google.com/">
                    <go:slidesCustomData xmlns:go="http://customooxmlschemas.google.com/" textRoundtripDataId="10"/>
                  </a:ext>
                </a:extLst>
              </a:rPr>
              <a:t>beginnings</a:t>
            </a:r>
            <a:r>
              <a:rPr lang="en-US"/>
              <a:t>; and</a:t>
            </a:r>
            <a:endParaRPr/>
          </a:p>
          <a:p>
            <a:pPr indent="-342900" lvl="0" marL="342900" rtl="0" algn="l">
              <a:lnSpc>
                <a:spcPct val="120000"/>
              </a:lnSpc>
              <a:spcBef>
                <a:spcPts val="1000"/>
              </a:spcBef>
              <a:spcAft>
                <a:spcPts val="0"/>
              </a:spcAft>
              <a:buClr>
                <a:srgbClr val="212136"/>
              </a:buClr>
              <a:buSzPts val="2200"/>
              <a:buFont typeface="Arial"/>
              <a:buChar char="•"/>
            </a:pPr>
            <a:r>
              <a:rPr lang="en-US"/>
              <a:t>key transitional words and phrases that show relationships between sentences and paragraphs.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12"/>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3600"/>
              <a:buNone/>
            </a:pPr>
            <a:r>
              <a:rPr lang="en-US" sz="3600"/>
              <a:t>How does </a:t>
            </a:r>
            <a:r>
              <a:rPr lang="en-US" sz="3600">
                <a:solidFill>
                  <a:srgbClr val="6C49A2"/>
                </a:solidFill>
              </a:rPr>
              <a:t>formal style </a:t>
            </a:r>
            <a:r>
              <a:rPr lang="en-US" sz="3600"/>
              <a:t>affect organization?</a:t>
            </a:r>
            <a:endParaRPr sz="3600">
              <a:solidFill>
                <a:srgbClr val="6C49A2"/>
              </a:solidFill>
            </a:endParaRPr>
          </a:p>
        </p:txBody>
      </p:sp>
      <p:sp>
        <p:nvSpPr>
          <p:cNvPr id="315" name="Google Shape;315;p12"/>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b="1" lang="en-US"/>
              <a:t>Formal organization </a:t>
            </a:r>
            <a:r>
              <a:rPr b="1" lang="en-US">
                <a:extLst>
                  <a:ext uri="http://customooxmlschemas.google.com/">
                    <go:slidesCustomData xmlns:go="http://customooxmlschemas.google.com/" textRoundtripDataId="11"/>
                  </a:ext>
                </a:extLst>
              </a:rPr>
              <a:t>uses</a:t>
            </a:r>
            <a:endParaRPr/>
          </a:p>
          <a:p>
            <a:pPr indent="-342900" lvl="0" marL="342900" rtl="0" algn="l">
              <a:lnSpc>
                <a:spcPct val="120000"/>
              </a:lnSpc>
              <a:spcBef>
                <a:spcPts val="1000"/>
              </a:spcBef>
              <a:spcAft>
                <a:spcPts val="0"/>
              </a:spcAft>
              <a:buClr>
                <a:srgbClr val="212136"/>
              </a:buClr>
              <a:buSzPts val="2200"/>
              <a:buFont typeface="Arial"/>
              <a:buChar char="•"/>
            </a:pPr>
            <a:r>
              <a:rPr lang="en-US"/>
              <a:t>formal structure with introduction, body, and conclusion;</a:t>
            </a:r>
            <a:endParaRPr/>
          </a:p>
          <a:p>
            <a:pPr indent="-342900" lvl="0" marL="342900" rtl="0" algn="l">
              <a:lnSpc>
                <a:spcPct val="120000"/>
              </a:lnSpc>
              <a:spcBef>
                <a:spcPts val="1000"/>
              </a:spcBef>
              <a:spcAft>
                <a:spcPts val="0"/>
              </a:spcAft>
              <a:buClr>
                <a:srgbClr val="212136"/>
              </a:buClr>
              <a:buSzPts val="2200"/>
              <a:buFont typeface="Arial"/>
              <a:buChar char="•"/>
            </a:pPr>
            <a:r>
              <a:rPr lang="en-US"/>
              <a:t>clear organizational </a:t>
            </a:r>
            <a:r>
              <a:rPr lang="en-US">
                <a:extLst>
                  <a:ext uri="http://customooxmlschemas.google.com/">
                    <go:slidesCustomData xmlns:go="http://customooxmlschemas.google.com/" textRoundtripDataId="12"/>
                  </a:ext>
                </a:extLst>
              </a:rPr>
              <a:t>structure</a:t>
            </a:r>
            <a:r>
              <a:rPr lang="en-US"/>
              <a:t>; and</a:t>
            </a:r>
            <a:r>
              <a:rPr lang="en-US"/>
              <a:t> </a:t>
            </a:r>
            <a:endParaRPr/>
          </a:p>
          <a:p>
            <a:pPr indent="-342900" lvl="0" marL="342900" rtl="0" algn="l">
              <a:lnSpc>
                <a:spcPct val="120000"/>
              </a:lnSpc>
              <a:spcBef>
                <a:spcPts val="1000"/>
              </a:spcBef>
              <a:spcAft>
                <a:spcPts val="0"/>
              </a:spcAft>
              <a:buClr>
                <a:srgbClr val="212136"/>
              </a:buClr>
              <a:buSzPts val="2200"/>
              <a:buFont typeface="Arial"/>
              <a:buChar char="•"/>
            </a:pPr>
            <a:r>
              <a:rPr lang="en-US"/>
              <a:t>fully developed paragraphs.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3"/>
          <p:cNvSpPr txBox="1"/>
          <p:nvPr>
            <p:ph idx="1" type="body"/>
          </p:nvPr>
        </p:nvSpPr>
        <p:spPr>
          <a:xfrm>
            <a:off x="660801" y="2722562"/>
            <a:ext cx="289678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t>When is </a:t>
            </a:r>
            <a:r>
              <a:rPr lang="en-US">
                <a:solidFill>
                  <a:srgbClr val="6C49A2"/>
                </a:solidFill>
              </a:rPr>
              <a:t>formal style </a:t>
            </a:r>
            <a:r>
              <a:rPr lang="en-US"/>
              <a:t>appropriate?</a:t>
            </a:r>
            <a:endParaRPr>
              <a:solidFill>
                <a:srgbClr val="6C49A2"/>
              </a:solidFill>
            </a:endParaRPr>
          </a:p>
        </p:txBody>
      </p:sp>
      <p:sp>
        <p:nvSpPr>
          <p:cNvPr id="322" name="Google Shape;322;p13"/>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342900" lvl="0" marL="342900" rtl="0" algn="l">
              <a:lnSpc>
                <a:spcPct val="120000"/>
              </a:lnSpc>
              <a:spcBef>
                <a:spcPts val="0"/>
              </a:spcBef>
              <a:spcAft>
                <a:spcPts val="0"/>
              </a:spcAft>
              <a:buClr>
                <a:srgbClr val="212136"/>
              </a:buClr>
              <a:buSzPts val="2200"/>
              <a:buFont typeface="Arial"/>
              <a:buChar char="•"/>
            </a:pPr>
            <a:r>
              <a:rPr lang="en-US"/>
              <a:t>W</a:t>
            </a:r>
            <a:r>
              <a:rPr lang="en-US">
                <a:extLst>
                  <a:ext uri="http://customooxmlschemas.google.com/">
                    <go:slidesCustomData xmlns:go="http://customooxmlschemas.google.com/" textRoundtripDataId="13"/>
                  </a:ext>
                </a:extLst>
              </a:rPr>
              <a:t>hen the subject is serious and important</a:t>
            </a:r>
            <a:endParaRPr>
              <a:extLst>
                <a:ext uri="http://customooxmlschemas.google.com/">
                  <go:slidesCustomData xmlns:go="http://customooxmlschemas.google.com/" textRoundtripDataId="14"/>
                </a:ext>
              </a:extLst>
            </a:endParaRPr>
          </a:p>
          <a:p>
            <a:pPr indent="-342900" lvl="0" marL="342900" rtl="0" algn="l">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textRoundtripDataId="15"/>
                  </a:ext>
                </a:extLst>
              </a:rPr>
              <a:t>When the audience contains authority figures</a:t>
            </a:r>
            <a:endParaRPr>
              <a:extLst>
                <a:ext uri="http://customooxmlschemas.google.com/">
                  <go:slidesCustomData xmlns:go="http://customooxmlschemas.google.com/" textRoundtripDataId="16"/>
                </a:ext>
              </a:extLst>
            </a:endParaRPr>
          </a:p>
          <a:p>
            <a:pPr indent="-342900" lvl="0" marL="342900" rtl="0" algn="l">
              <a:lnSpc>
                <a:spcPct val="120000"/>
              </a:lnSpc>
              <a:spcBef>
                <a:spcPts val="1000"/>
              </a:spcBef>
              <a:spcAft>
                <a:spcPts val="0"/>
              </a:spcAft>
              <a:buClr>
                <a:srgbClr val="212136"/>
              </a:buClr>
              <a:buSzPts val="2200"/>
              <a:buFont typeface="Arial"/>
              <a:buChar char="•"/>
            </a:pPr>
            <a:r>
              <a:rPr lang="en-US">
                <a:extLst>
                  <a:ext uri="http://customooxmlschemas.google.com/">
                    <go:slidesCustomData xmlns:go="http://customooxmlschemas.google.com/" textRoundtripDataId="17"/>
                  </a:ext>
                </a:extLst>
              </a:rPr>
              <a:t>When the writer is unfamiliar with the audience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C49A2"/>
        </a:solidFill>
      </p:bgPr>
    </p:bg>
    <p:spTree>
      <p:nvGrpSpPr>
        <p:cNvPr id="327" name="Shape 327"/>
        <p:cNvGrpSpPr/>
        <p:nvPr/>
      </p:nvGrpSpPr>
      <p:grpSpPr>
        <a:xfrm>
          <a:off x="0" y="0"/>
          <a:ext cx="0" cy="0"/>
          <a:chOff x="0" y="0"/>
          <a:chExt cx="0" cy="0"/>
        </a:xfrm>
      </p:grpSpPr>
      <p:sp>
        <p:nvSpPr>
          <p:cNvPr id="328" name="Google Shape;328;p14"/>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You do it </a:t>
            </a:r>
            <a:br>
              <a:rPr lang="en-US"/>
            </a:br>
            <a:r>
              <a:rPr lang="en-US"/>
              <a:t>together.</a:t>
            </a:r>
            <a:endParaRPr/>
          </a:p>
        </p:txBody>
      </p:sp>
      <p:sp>
        <p:nvSpPr>
          <p:cNvPr id="329" name="Google Shape;329;p14"/>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1100"/>
              <a:buNone/>
            </a:pPr>
            <a:r>
              <a:rPr lang="en-US"/>
              <a:t>Complete S</a:t>
            </a:r>
            <a:r>
              <a:rPr lang="en-US">
                <a:extLst>
                  <a:ext uri="http://customooxmlschemas.google.com/">
                    <go:slidesCustomData xmlns:go="http://customooxmlschemas.google.com/" textRoundtripDataId="18"/>
                  </a:ext>
                </a:extLst>
              </a:rPr>
              <a:t>tep </a:t>
            </a:r>
            <a:r>
              <a:rPr lang="en-US"/>
              <a:t>1 to identify and correct informal style in the sample statements.</a:t>
            </a:r>
            <a:endParaRPr/>
          </a:p>
          <a:p>
            <a:pPr indent="0" lvl="0" marL="0" rtl="0" algn="l">
              <a:lnSpc>
                <a:spcPct val="120000"/>
              </a:lnSpc>
              <a:spcBef>
                <a:spcPts val="1000"/>
              </a:spcBef>
              <a:spcAft>
                <a:spcPts val="0"/>
              </a:spcAft>
              <a:buClr>
                <a:schemeClr val="lt1"/>
              </a:buClr>
              <a:buSzPts val="2200"/>
              <a:buNone/>
            </a:pPr>
            <a:r>
              <a:t/>
            </a:r>
            <a:endParaRPr/>
          </a:p>
        </p:txBody>
      </p:sp>
      <p:sp>
        <p:nvSpPr>
          <p:cNvPr id="330" name="Google Shape;330;p14"/>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331" name="Google Shape;331;p14"/>
          <p:cNvPicPr preferRelativeResize="0"/>
          <p:nvPr/>
        </p:nvPicPr>
        <p:blipFill>
          <a:blip r:embed="rId3">
            <a:alphaModFix/>
          </a:blip>
          <a:stretch>
            <a:fillRect/>
          </a:stretch>
        </p:blipFill>
        <p:spPr>
          <a:xfrm>
            <a:off x="6376650" y="248561"/>
            <a:ext cx="5586751" cy="72263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C49A2"/>
        </a:solidFill>
      </p:bgPr>
    </p:bg>
    <p:spTree>
      <p:nvGrpSpPr>
        <p:cNvPr id="336" name="Shape 336"/>
        <p:cNvGrpSpPr/>
        <p:nvPr/>
      </p:nvGrpSpPr>
      <p:grpSpPr>
        <a:xfrm>
          <a:off x="0" y="0"/>
          <a:ext cx="0" cy="0"/>
          <a:chOff x="0" y="0"/>
          <a:chExt cx="0" cy="0"/>
        </a:xfrm>
      </p:grpSpPr>
      <p:sp>
        <p:nvSpPr>
          <p:cNvPr id="337" name="Google Shape;337;p15"/>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Independent Application</a:t>
            </a:r>
            <a:endParaRPr/>
          </a:p>
        </p:txBody>
      </p:sp>
      <p:sp>
        <p:nvSpPr>
          <p:cNvPr id="338" name="Google Shape;338;p15"/>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200"/>
              <a:buNone/>
            </a:pPr>
            <a:r>
              <a:rPr lang="en-US"/>
              <a:t>Complete Step 2 to identify and correct informal style in the sample paragraphs.</a:t>
            </a:r>
            <a:endParaRPr/>
          </a:p>
          <a:p>
            <a:pPr indent="0" lvl="0" marL="0" rtl="0" algn="l">
              <a:lnSpc>
                <a:spcPct val="120000"/>
              </a:lnSpc>
              <a:spcBef>
                <a:spcPts val="0"/>
              </a:spcBef>
              <a:spcAft>
                <a:spcPts val="0"/>
              </a:spcAft>
              <a:buClr>
                <a:schemeClr val="lt1"/>
              </a:buClr>
              <a:buSzPts val="2200"/>
              <a:buNone/>
            </a:pPr>
            <a:r>
              <a:t/>
            </a:r>
            <a:endParaRPr/>
          </a:p>
        </p:txBody>
      </p:sp>
      <p:sp>
        <p:nvSpPr>
          <p:cNvPr id="339" name="Google Shape;339;p15"/>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340" name="Google Shape;340;p15"/>
          <p:cNvPicPr preferRelativeResize="0"/>
          <p:nvPr/>
        </p:nvPicPr>
        <p:blipFill>
          <a:blip r:embed="rId3">
            <a:alphaModFix/>
          </a:blip>
          <a:stretch>
            <a:fillRect/>
          </a:stretch>
        </p:blipFill>
        <p:spPr>
          <a:xfrm>
            <a:off x="6376650" y="288135"/>
            <a:ext cx="5586751" cy="7226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C49A2"/>
        </a:solidFill>
      </p:bgPr>
    </p:bg>
    <p:spTree>
      <p:nvGrpSpPr>
        <p:cNvPr id="229" name="Shape 229"/>
        <p:cNvGrpSpPr/>
        <p:nvPr/>
      </p:nvGrpSpPr>
      <p:grpSpPr>
        <a:xfrm>
          <a:off x="0" y="0"/>
          <a:ext cx="0" cy="0"/>
          <a:chOff x="0" y="0"/>
          <a:chExt cx="0" cy="0"/>
        </a:xfrm>
      </p:grpSpPr>
      <p:sp>
        <p:nvSpPr>
          <p:cNvPr id="230" name="Google Shape;230;p2"/>
          <p:cNvSpPr txBox="1"/>
          <p:nvPr>
            <p:ph type="title"/>
          </p:nvPr>
        </p:nvSpPr>
        <p:spPr>
          <a:xfrm>
            <a:off x="660802" y="2032998"/>
            <a:ext cx="4807492" cy="1615457"/>
          </a:xfrm>
          <a:prstGeom prst="rect">
            <a:avLst/>
          </a:prstGeom>
          <a:noFill/>
          <a:ln>
            <a:noFill/>
          </a:ln>
        </p:spPr>
        <p:txBody>
          <a:bodyPr anchorCtr="0" anchor="b"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Entry Ticket</a:t>
            </a:r>
            <a:endParaRPr/>
          </a:p>
        </p:txBody>
      </p:sp>
      <p:sp>
        <p:nvSpPr>
          <p:cNvPr id="231" name="Google Shape;231;p2"/>
          <p:cNvSpPr txBox="1"/>
          <p:nvPr>
            <p:ph idx="1" type="subTitle"/>
          </p:nvPr>
        </p:nvSpPr>
        <p:spPr>
          <a:xfrm>
            <a:off x="660801" y="3886200"/>
            <a:ext cx="4807492" cy="1900520"/>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lt1"/>
              </a:buClr>
              <a:buSzPts val="2000"/>
              <a:buNone/>
            </a:pPr>
            <a:r>
              <a:rPr lang="en-US" sz="2000"/>
              <a:t>Complete the E</a:t>
            </a:r>
            <a:r>
              <a:rPr lang="en-US" sz="2000">
                <a:extLst>
                  <a:ext uri="http://customooxmlschemas.google.com/">
                    <go:slidesCustomData xmlns:go="http://customooxmlschemas.google.com/" textRoundtripDataId="1"/>
                  </a:ext>
                </a:extLst>
              </a:rPr>
              <a:t>ntry Ticket</a:t>
            </a:r>
            <a:r>
              <a:rPr lang="en-US" sz="2000"/>
              <a:t> activity to determine whether each statement uses </a:t>
            </a:r>
            <a:r>
              <a:rPr lang="en-US" sz="2000">
                <a:extLst>
                  <a:ext uri="http://customooxmlschemas.google.com/">
                    <go:slidesCustomData xmlns:go="http://customooxmlschemas.google.com/" textRoundtripDataId="2"/>
                  </a:ext>
                </a:extLst>
              </a:rPr>
              <a:t>formal</a:t>
            </a:r>
            <a:r>
              <a:rPr lang="en-US" sz="2000"/>
              <a:t> or informal style. Afterward, discuss your answers with a neighbor.</a:t>
            </a:r>
            <a:endParaRPr/>
          </a:p>
          <a:p>
            <a:pPr indent="0" lvl="0" marL="0" rtl="0" algn="l">
              <a:lnSpc>
                <a:spcPct val="120000"/>
              </a:lnSpc>
              <a:spcBef>
                <a:spcPts val="1000"/>
              </a:spcBef>
              <a:spcAft>
                <a:spcPts val="0"/>
              </a:spcAft>
              <a:buClr>
                <a:schemeClr val="lt1"/>
              </a:buClr>
              <a:buSzPts val="2000"/>
              <a:buNone/>
            </a:pPr>
            <a:r>
              <a:t/>
            </a:r>
            <a:endParaRPr sz="2000"/>
          </a:p>
        </p:txBody>
      </p:sp>
      <p:sp>
        <p:nvSpPr>
          <p:cNvPr id="232" name="Google Shape;232;p2"/>
          <p:cNvSpPr txBox="1"/>
          <p:nvPr>
            <p:ph idx="3" type="body"/>
          </p:nvPr>
        </p:nvSpPr>
        <p:spPr>
          <a:xfrm>
            <a:off x="9834161" y="6274728"/>
            <a:ext cx="1697037" cy="229188"/>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200"/>
              <a:buNone/>
            </a:pPr>
            <a:r>
              <a:rPr lang="en-US"/>
              <a:t>2</a:t>
            </a:r>
            <a:endParaRPr/>
          </a:p>
        </p:txBody>
      </p:sp>
      <p:pic>
        <p:nvPicPr>
          <p:cNvPr id="233" name="Google Shape;233;p2"/>
          <p:cNvPicPr preferRelativeResize="0"/>
          <p:nvPr/>
        </p:nvPicPr>
        <p:blipFill>
          <a:blip r:embed="rId3">
            <a:alphaModFix/>
          </a:blip>
          <a:stretch>
            <a:fillRect/>
          </a:stretch>
        </p:blipFill>
        <p:spPr>
          <a:xfrm>
            <a:off x="6376651" y="275228"/>
            <a:ext cx="5586750" cy="7213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
          <p:cNvSpPr txBox="1"/>
          <p:nvPr>
            <p:ph type="title"/>
          </p:nvPr>
        </p:nvSpPr>
        <p:spPr>
          <a:xfrm>
            <a:off x="660800" y="792040"/>
            <a:ext cx="5435200"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5000"/>
              <a:buFont typeface="Roboto"/>
              <a:buNone/>
            </a:pPr>
            <a:r>
              <a:rPr lang="en-US"/>
              <a:t>In this lesson, you will learn…</a:t>
            </a:r>
            <a:endParaRPr/>
          </a:p>
        </p:txBody>
      </p:sp>
      <p:sp>
        <p:nvSpPr>
          <p:cNvPr id="240" name="Google Shape;240;p3"/>
          <p:cNvSpPr txBox="1"/>
          <p:nvPr>
            <p:ph idx="1" type="body"/>
          </p:nvPr>
        </p:nvSpPr>
        <p:spPr>
          <a:xfrm>
            <a:off x="660400"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2400"/>
              <a:buNone/>
            </a:pPr>
            <a:r>
              <a:rPr lang="en-US" sz="2400"/>
              <a:t>what </a:t>
            </a:r>
            <a:r>
              <a:rPr b="1" lang="en-US" sz="2400"/>
              <a:t>audience</a:t>
            </a:r>
            <a:r>
              <a:rPr lang="en-US" sz="2400"/>
              <a:t> is</a:t>
            </a:r>
            <a:endParaRPr/>
          </a:p>
        </p:txBody>
      </p:sp>
      <p:sp>
        <p:nvSpPr>
          <p:cNvPr id="241" name="Google Shape;241;p3"/>
          <p:cNvSpPr txBox="1"/>
          <p:nvPr>
            <p:ph idx="2" type="body"/>
          </p:nvPr>
        </p:nvSpPr>
        <p:spPr>
          <a:xfrm>
            <a:off x="4631690"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2400"/>
              <a:buNone/>
            </a:pPr>
            <a:r>
              <a:rPr lang="en-US" sz="2400"/>
              <a:t>how to consider your audience</a:t>
            </a:r>
            <a:endParaRPr/>
          </a:p>
        </p:txBody>
      </p:sp>
      <p:sp>
        <p:nvSpPr>
          <p:cNvPr id="242" name="Google Shape;242;p3"/>
          <p:cNvSpPr txBox="1"/>
          <p:nvPr>
            <p:ph idx="3" type="body"/>
          </p:nvPr>
        </p:nvSpPr>
        <p:spPr>
          <a:xfrm>
            <a:off x="8602578" y="3954463"/>
            <a:ext cx="2928620" cy="1920875"/>
          </a:xfrm>
          <a:prstGeom prst="rect">
            <a:avLst/>
          </a:prstGeom>
          <a:noFill/>
          <a:ln>
            <a:noFill/>
          </a:ln>
        </p:spPr>
        <p:txBody>
          <a:bodyPr anchorCtr="0" anchor="t" bIns="45700" lIns="0" spcFirstLastPara="1" rIns="0" wrap="square" tIns="45700">
            <a:noAutofit/>
          </a:bodyPr>
          <a:lstStyle/>
          <a:p>
            <a:pPr indent="0" lvl="0" marL="0" rtl="0" algn="l">
              <a:lnSpc>
                <a:spcPct val="120000"/>
              </a:lnSpc>
              <a:spcBef>
                <a:spcPts val="0"/>
              </a:spcBef>
              <a:spcAft>
                <a:spcPts val="0"/>
              </a:spcAft>
              <a:buClr>
                <a:schemeClr val="dk1"/>
              </a:buClr>
              <a:buSzPts val="2400"/>
              <a:buNone/>
            </a:pPr>
            <a:r>
              <a:rPr lang="en-US" sz="2400"/>
              <a:t>what is </a:t>
            </a:r>
            <a:r>
              <a:rPr b="1" lang="en-US" sz="2400"/>
              <a:t>formal</a:t>
            </a:r>
            <a:r>
              <a:rPr lang="en-US" sz="2400"/>
              <a:t> and </a:t>
            </a:r>
            <a:r>
              <a:rPr b="1" lang="en-US" sz="2400"/>
              <a:t>informal</a:t>
            </a:r>
            <a:r>
              <a:rPr lang="en-US" sz="2400"/>
              <a:t> style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
          <p:cNvSpPr txBox="1"/>
          <p:nvPr>
            <p:ph type="title"/>
          </p:nvPr>
        </p:nvSpPr>
        <p:spPr>
          <a:xfrm>
            <a:off x="660802" y="1777164"/>
            <a:ext cx="4572101" cy="3303667"/>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chemeClr val="lt1"/>
              </a:buClr>
              <a:buSzPts val="5000"/>
              <a:buFont typeface="Roboto"/>
              <a:buNone/>
            </a:pPr>
            <a:r>
              <a:rPr lang="en-US"/>
              <a:t>What is an audience?</a:t>
            </a:r>
            <a:endParaRPr/>
          </a:p>
        </p:txBody>
      </p:sp>
      <p:sp>
        <p:nvSpPr>
          <p:cNvPr id="249" name="Google Shape;249;p4"/>
          <p:cNvSpPr txBox="1"/>
          <p:nvPr>
            <p:ph idx="1" type="subTitle"/>
          </p:nvPr>
        </p:nvSpPr>
        <p:spPr>
          <a:xfrm>
            <a:off x="6893766" y="891072"/>
            <a:ext cx="4637432"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1200"/>
              <a:buNone/>
            </a:pPr>
            <a:r>
              <a:rPr lang="en-US"/>
              <a:t>Your </a:t>
            </a:r>
            <a:r>
              <a:rPr b="1" lang="en-US"/>
              <a:t>audience</a:t>
            </a:r>
            <a:r>
              <a:rPr lang="en-US"/>
              <a:t> is the group of people to whom you are presenting your argument.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5"/>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t>Why does </a:t>
            </a:r>
            <a:r>
              <a:rPr lang="en-US">
                <a:solidFill>
                  <a:srgbClr val="6C49A2"/>
                </a:solidFill>
              </a:rPr>
              <a:t>audience</a:t>
            </a:r>
            <a:r>
              <a:rPr lang="en-US"/>
              <a:t> matter?</a:t>
            </a:r>
            <a:endParaRPr>
              <a:solidFill>
                <a:srgbClr val="6C49A2"/>
              </a:solidFill>
            </a:endParaRPr>
          </a:p>
        </p:txBody>
      </p:sp>
      <p:sp>
        <p:nvSpPr>
          <p:cNvPr id="256" name="Google Shape;256;p5"/>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The </a:t>
            </a:r>
            <a:r>
              <a:rPr b="1" lang="en-US"/>
              <a:t>language</a:t>
            </a:r>
            <a:r>
              <a:rPr lang="en-US"/>
              <a:t> and </a:t>
            </a:r>
            <a:r>
              <a:rPr b="1" lang="en-US"/>
              <a:t>style</a:t>
            </a:r>
            <a:r>
              <a:rPr lang="en-US"/>
              <a:t> of your argument should be chosen to appeal to your </a:t>
            </a:r>
            <a:r>
              <a:rPr b="1" lang="en-US"/>
              <a:t>audience</a:t>
            </a:r>
            <a:r>
              <a:rPr lang="en-US"/>
              <a:t>.</a:t>
            </a:r>
            <a:endParaRPr/>
          </a:p>
          <a:p>
            <a:pPr indent="0" lvl="0" marL="0" rtl="0" algn="l">
              <a:lnSpc>
                <a:spcPct val="120000"/>
              </a:lnSpc>
              <a:spcBef>
                <a:spcPts val="1000"/>
              </a:spcBef>
              <a:spcAft>
                <a:spcPts val="0"/>
              </a:spcAft>
              <a:buClr>
                <a:srgbClr val="212136"/>
              </a:buClr>
              <a:buSzPts val="2200"/>
              <a:buNone/>
            </a:pPr>
            <a:r>
              <a:rPr lang="en-US"/>
              <a:t>Choosing appropriate words and style will make your argument stronger.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6"/>
          <p:cNvSpPr txBox="1"/>
          <p:nvPr>
            <p:ph type="title"/>
          </p:nvPr>
        </p:nvSpPr>
        <p:spPr>
          <a:xfrm>
            <a:off x="660800" y="792040"/>
            <a:ext cx="6313024"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4800"/>
              <a:buFont typeface="Roboto"/>
              <a:buNone/>
            </a:pPr>
            <a:r>
              <a:rPr lang="en-US" sz="4800"/>
              <a:t>Consider your audience.</a:t>
            </a:r>
            <a:endParaRPr/>
          </a:p>
        </p:txBody>
      </p:sp>
      <p:sp>
        <p:nvSpPr>
          <p:cNvPr id="263" name="Google Shape;263;p6"/>
          <p:cNvSpPr txBox="1"/>
          <p:nvPr/>
        </p:nvSpPr>
        <p:spPr>
          <a:xfrm>
            <a:off x="657907" y="4024044"/>
            <a:ext cx="4352524" cy="2413276"/>
          </a:xfrm>
          <a:prstGeom prst="rect">
            <a:avLst/>
          </a:prstGeom>
          <a:noFill/>
          <a:ln>
            <a:noFill/>
          </a:ln>
        </p:spPr>
        <p:txBody>
          <a:bodyPr anchorCtr="0" anchor="t" bIns="45700" lIns="0" spcFirstLastPara="1" rIns="0" wrap="square" tIns="45700">
            <a:noAutofit/>
          </a:bodyPr>
          <a:lstStyle/>
          <a:p>
            <a:pPr indent="-285750" lvl="0" marL="285750" marR="0" rtl="0" algn="l">
              <a:lnSpc>
                <a:spcPct val="120000"/>
              </a:lnSpc>
              <a:spcBef>
                <a:spcPts val="0"/>
              </a:spcBef>
              <a:spcAft>
                <a:spcPts val="0"/>
              </a:spcAft>
              <a:buClr>
                <a:srgbClr val="212136"/>
              </a:buClr>
              <a:buSzPts val="1800"/>
              <a:buFont typeface="Arial"/>
              <a:buChar char="•"/>
            </a:pPr>
            <a:r>
              <a:rPr b="1" i="0" lang="en-US" sz="1800" u="none" cap="none" strike="noStrike">
                <a:solidFill>
                  <a:srgbClr val="6C49A2"/>
                </a:solidFill>
                <a:latin typeface="Roboto"/>
                <a:ea typeface="Roboto"/>
                <a:cs typeface="Roboto"/>
                <a:sym typeface="Roboto"/>
              </a:rPr>
              <a:t>Nothing</a:t>
            </a:r>
            <a:r>
              <a:rPr b="0" i="0" lang="en-US" sz="1800" u="none" cap="none" strike="noStrike">
                <a:solidFill>
                  <a:srgbClr val="212136"/>
                </a:solidFill>
                <a:latin typeface="Roboto"/>
                <a:ea typeface="Roboto"/>
                <a:cs typeface="Roboto"/>
                <a:sym typeface="Roboto"/>
              </a:rPr>
              <a:t> about the topic</a:t>
            </a:r>
            <a:endParaRPr/>
          </a:p>
          <a:p>
            <a:pPr indent="-285750" lvl="0" marL="285750" marR="0" rtl="0" algn="l">
              <a:lnSpc>
                <a:spcPct val="120000"/>
              </a:lnSpc>
              <a:spcBef>
                <a:spcPts val="1000"/>
              </a:spcBef>
              <a:spcAft>
                <a:spcPts val="0"/>
              </a:spcAft>
              <a:buClr>
                <a:srgbClr val="212136"/>
              </a:buClr>
              <a:buSzPts val="1800"/>
              <a:buFont typeface="Arial"/>
              <a:buChar char="•"/>
            </a:pPr>
            <a:r>
              <a:rPr b="1" i="0" lang="en-US" sz="1800" u="none" cap="none" strike="noStrike">
                <a:solidFill>
                  <a:srgbClr val="6C49A2"/>
                </a:solidFill>
                <a:latin typeface="Roboto"/>
                <a:ea typeface="Roboto"/>
                <a:cs typeface="Roboto"/>
                <a:sym typeface="Roboto"/>
              </a:rPr>
              <a:t>Many things </a:t>
            </a:r>
            <a:r>
              <a:rPr b="0" i="0" lang="en-US" sz="1800" u="none" cap="none" strike="noStrike">
                <a:solidFill>
                  <a:srgbClr val="212136"/>
                </a:solidFill>
                <a:latin typeface="Roboto"/>
                <a:ea typeface="Roboto"/>
                <a:cs typeface="Roboto"/>
                <a:sym typeface="Roboto"/>
              </a:rPr>
              <a:t>about the topic</a:t>
            </a:r>
            <a:endParaRPr b="0" i="0" sz="1800" u="none" cap="none" strike="noStrike">
              <a:solidFill>
                <a:srgbClr val="212136"/>
              </a:solidFill>
              <a:latin typeface="Roboto"/>
              <a:ea typeface="Roboto"/>
              <a:cs typeface="Roboto"/>
              <a:sym typeface="Roboto"/>
            </a:endParaRPr>
          </a:p>
        </p:txBody>
      </p:sp>
      <p:sp>
        <p:nvSpPr>
          <p:cNvPr id="264" name="Google Shape;264;p6"/>
          <p:cNvSpPr txBox="1"/>
          <p:nvPr/>
        </p:nvSpPr>
        <p:spPr>
          <a:xfrm>
            <a:off x="6525812" y="4024044"/>
            <a:ext cx="4352524" cy="2413276"/>
          </a:xfrm>
          <a:prstGeom prst="rect">
            <a:avLst/>
          </a:prstGeom>
          <a:noFill/>
          <a:ln>
            <a:noFill/>
          </a:ln>
        </p:spPr>
        <p:txBody>
          <a:bodyPr anchorCtr="0" anchor="t" bIns="45700" lIns="0" spcFirstLastPara="1" rIns="0" wrap="square" tIns="45700">
            <a:normAutofit/>
          </a:bodyPr>
          <a:lstStyle/>
          <a:p>
            <a:pPr indent="-285750" lvl="0" marL="285750" marR="0" rtl="0" algn="l">
              <a:lnSpc>
                <a:spcPct val="120000"/>
              </a:lnSpc>
              <a:spcBef>
                <a:spcPts val="0"/>
              </a:spcBef>
              <a:spcAft>
                <a:spcPts val="0"/>
              </a:spcAft>
              <a:buClr>
                <a:srgbClr val="212136"/>
              </a:buClr>
              <a:buSzPts val="1754"/>
              <a:buFont typeface="Arial"/>
              <a:buChar char="•"/>
            </a:pPr>
            <a:r>
              <a:rPr b="0" i="0" lang="en-US" sz="1754" u="none" cap="none" strike="noStrike">
                <a:solidFill>
                  <a:srgbClr val="212136"/>
                </a:solidFill>
                <a:latin typeface="Roboto"/>
                <a:ea typeface="Roboto"/>
                <a:cs typeface="Roboto"/>
                <a:sym typeface="Roboto"/>
              </a:rPr>
              <a:t>Some may </a:t>
            </a:r>
            <a:r>
              <a:rPr b="1" i="0" lang="en-US" sz="1754" u="none" cap="none" strike="noStrike">
                <a:solidFill>
                  <a:srgbClr val="6C49A2"/>
                </a:solidFill>
                <a:latin typeface="Roboto"/>
                <a:ea typeface="Roboto"/>
                <a:cs typeface="Roboto"/>
                <a:sym typeface="Roboto"/>
              </a:rPr>
              <a:t>agree</a:t>
            </a:r>
            <a:endParaRPr/>
          </a:p>
          <a:p>
            <a:pPr indent="-285750" lvl="0" marL="285750" marR="0" rtl="0" algn="l">
              <a:lnSpc>
                <a:spcPct val="120000"/>
              </a:lnSpc>
              <a:spcBef>
                <a:spcPts val="1000"/>
              </a:spcBef>
              <a:spcAft>
                <a:spcPts val="0"/>
              </a:spcAft>
              <a:buClr>
                <a:srgbClr val="212136"/>
              </a:buClr>
              <a:buSzPts val="1754"/>
              <a:buFont typeface="Arial"/>
              <a:buChar char="•"/>
            </a:pPr>
            <a:r>
              <a:rPr b="0" i="0" lang="en-US" sz="1754" u="none" cap="none" strike="noStrike">
                <a:solidFill>
                  <a:srgbClr val="212136"/>
                </a:solidFill>
                <a:latin typeface="Roboto"/>
                <a:ea typeface="Roboto"/>
                <a:cs typeface="Roboto"/>
                <a:sym typeface="Roboto"/>
              </a:rPr>
              <a:t>Some may </a:t>
            </a:r>
            <a:r>
              <a:rPr b="1" i="0" lang="en-US" sz="1754" u="none" cap="none" strike="noStrike">
                <a:solidFill>
                  <a:srgbClr val="6C49A2"/>
                </a:solidFill>
                <a:latin typeface="Roboto"/>
                <a:ea typeface="Roboto"/>
                <a:cs typeface="Roboto"/>
                <a:sym typeface="Roboto"/>
              </a:rPr>
              <a:t>disagree</a:t>
            </a:r>
            <a:endParaRPr/>
          </a:p>
        </p:txBody>
      </p:sp>
      <p:sp>
        <p:nvSpPr>
          <p:cNvPr id="265" name="Google Shape;265;p6"/>
          <p:cNvSpPr txBox="1"/>
          <p:nvPr/>
        </p:nvSpPr>
        <p:spPr>
          <a:xfrm>
            <a:off x="657907" y="3429000"/>
            <a:ext cx="2404270"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i="0" lang="en-US" sz="2200" u="none" cap="none" strike="noStrike">
                <a:solidFill>
                  <a:srgbClr val="212136"/>
                </a:solidFill>
                <a:latin typeface="Roboto"/>
                <a:ea typeface="Roboto"/>
                <a:cs typeface="Roboto"/>
                <a:sym typeface="Roboto"/>
              </a:rPr>
              <a:t>What they know</a:t>
            </a:r>
            <a:r>
              <a:rPr b="1" lang="en-US" sz="2200">
                <a:solidFill>
                  <a:srgbClr val="212136"/>
                </a:solidFill>
                <a:latin typeface="Roboto"/>
                <a:ea typeface="Roboto"/>
                <a:cs typeface="Roboto"/>
                <a:sym typeface="Roboto"/>
              </a:rPr>
              <a:t>:</a:t>
            </a:r>
            <a:endParaRPr/>
          </a:p>
        </p:txBody>
      </p:sp>
      <p:sp>
        <p:nvSpPr>
          <p:cNvPr id="266" name="Google Shape;266;p6"/>
          <p:cNvSpPr txBox="1"/>
          <p:nvPr/>
        </p:nvSpPr>
        <p:spPr>
          <a:xfrm>
            <a:off x="6525812" y="3429000"/>
            <a:ext cx="260401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212136"/>
                </a:solidFill>
                <a:latin typeface="Roboto"/>
                <a:ea typeface="Roboto"/>
                <a:cs typeface="Roboto"/>
                <a:sym typeface="Roboto"/>
              </a:rPr>
              <a:t>Their point of 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7"/>
          <p:cNvSpPr txBox="1"/>
          <p:nvPr>
            <p:ph type="title"/>
          </p:nvPr>
        </p:nvSpPr>
        <p:spPr>
          <a:xfrm>
            <a:off x="660800" y="792040"/>
            <a:ext cx="6313024" cy="1737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rgbClr val="212136"/>
              </a:buClr>
              <a:buSzPts val="4800"/>
              <a:buFont typeface="Roboto"/>
              <a:buNone/>
            </a:pPr>
            <a:r>
              <a:rPr lang="en-US" sz="4800"/>
              <a:t>Consider your audience.</a:t>
            </a:r>
            <a:endParaRPr/>
          </a:p>
        </p:txBody>
      </p:sp>
      <p:sp>
        <p:nvSpPr>
          <p:cNvPr id="273" name="Google Shape;273;p7"/>
          <p:cNvSpPr txBox="1"/>
          <p:nvPr/>
        </p:nvSpPr>
        <p:spPr>
          <a:xfrm>
            <a:off x="657907" y="4024044"/>
            <a:ext cx="4352524" cy="2413276"/>
          </a:xfrm>
          <a:prstGeom prst="rect">
            <a:avLst/>
          </a:prstGeom>
          <a:noFill/>
          <a:ln>
            <a:noFill/>
          </a:ln>
        </p:spPr>
        <p:txBody>
          <a:bodyPr anchorCtr="0" anchor="t" bIns="45700" lIns="0" spcFirstLastPara="1" rIns="0" wrap="square" tIns="45700">
            <a:noAutofit/>
          </a:bodyPr>
          <a:lstStyle/>
          <a:p>
            <a:pPr indent="-285750" lvl="0" marL="285750" marR="0" rtl="0" algn="l">
              <a:lnSpc>
                <a:spcPct val="120000"/>
              </a:lnSpc>
              <a:spcBef>
                <a:spcPts val="0"/>
              </a:spcBef>
              <a:spcAft>
                <a:spcPts val="0"/>
              </a:spcAft>
              <a:buClr>
                <a:srgbClr val="212136"/>
              </a:buClr>
              <a:buSzPts val="1800"/>
              <a:buFont typeface="Arial"/>
              <a:buChar char="•"/>
            </a:pPr>
            <a:r>
              <a:rPr lang="en-US" sz="1800">
                <a:solidFill>
                  <a:srgbClr val="212136"/>
                </a:solidFill>
                <a:latin typeface="Roboto"/>
                <a:ea typeface="Roboto"/>
                <a:cs typeface="Roboto"/>
                <a:sym typeface="Roboto"/>
              </a:rPr>
              <a:t>Some expect </a:t>
            </a:r>
            <a:r>
              <a:rPr b="1" lang="en-US" sz="1800">
                <a:solidFill>
                  <a:srgbClr val="6C49A2"/>
                </a:solidFill>
                <a:latin typeface="Roboto"/>
                <a:ea typeface="Roboto"/>
                <a:cs typeface="Roboto"/>
                <a:sym typeface="Roboto"/>
              </a:rPr>
              <a:t>casual</a:t>
            </a:r>
            <a:endParaRPr/>
          </a:p>
          <a:p>
            <a:pPr indent="-285750" lvl="0" marL="285750" marR="0" rtl="0" algn="l">
              <a:lnSpc>
                <a:spcPct val="120000"/>
              </a:lnSpc>
              <a:spcBef>
                <a:spcPts val="1000"/>
              </a:spcBef>
              <a:spcAft>
                <a:spcPts val="0"/>
              </a:spcAft>
              <a:buClr>
                <a:srgbClr val="212136"/>
              </a:buClr>
              <a:buSzPts val="1800"/>
              <a:buFont typeface="Arial"/>
              <a:buChar char="•"/>
            </a:pPr>
            <a:r>
              <a:rPr lang="en-US" sz="1800">
                <a:solidFill>
                  <a:srgbClr val="212136"/>
                </a:solidFill>
                <a:latin typeface="Roboto"/>
                <a:ea typeface="Roboto"/>
                <a:cs typeface="Roboto"/>
                <a:sym typeface="Roboto"/>
              </a:rPr>
              <a:t>Some expect </a:t>
            </a:r>
            <a:r>
              <a:rPr b="1" lang="en-US" sz="1800">
                <a:solidFill>
                  <a:srgbClr val="6C49A2"/>
                </a:solidFill>
                <a:latin typeface="Roboto"/>
                <a:ea typeface="Roboto"/>
                <a:cs typeface="Roboto"/>
                <a:sym typeface="Roboto"/>
              </a:rPr>
              <a:t>formal</a:t>
            </a:r>
            <a:endParaRPr b="1" sz="1800">
              <a:solidFill>
                <a:srgbClr val="6C49A2"/>
              </a:solidFill>
              <a:latin typeface="Roboto"/>
              <a:ea typeface="Roboto"/>
              <a:cs typeface="Roboto"/>
              <a:sym typeface="Roboto"/>
            </a:endParaRPr>
          </a:p>
        </p:txBody>
      </p:sp>
      <p:sp>
        <p:nvSpPr>
          <p:cNvPr id="274" name="Google Shape;274;p7"/>
          <p:cNvSpPr txBox="1"/>
          <p:nvPr/>
        </p:nvSpPr>
        <p:spPr>
          <a:xfrm>
            <a:off x="6525812" y="4024044"/>
            <a:ext cx="4352524" cy="2413276"/>
          </a:xfrm>
          <a:prstGeom prst="rect">
            <a:avLst/>
          </a:prstGeom>
          <a:noFill/>
          <a:ln>
            <a:noFill/>
          </a:ln>
        </p:spPr>
        <p:txBody>
          <a:bodyPr anchorCtr="0" anchor="t" bIns="45700" lIns="0" spcFirstLastPara="1" rIns="0" wrap="square" tIns="45700">
            <a:normAutofit/>
          </a:bodyPr>
          <a:lstStyle/>
          <a:p>
            <a:pPr indent="-285750" lvl="0" marL="285750" marR="0" rtl="0" algn="l">
              <a:lnSpc>
                <a:spcPct val="120000"/>
              </a:lnSpc>
              <a:spcBef>
                <a:spcPts val="0"/>
              </a:spcBef>
              <a:spcAft>
                <a:spcPts val="0"/>
              </a:spcAft>
              <a:buClr>
                <a:srgbClr val="212136"/>
              </a:buClr>
              <a:buSzPts val="1754"/>
              <a:buFont typeface="Arial"/>
              <a:buChar char="•"/>
            </a:pPr>
            <a:r>
              <a:rPr lang="en-US" sz="1754">
                <a:solidFill>
                  <a:srgbClr val="212136"/>
                </a:solidFill>
                <a:latin typeface="Roboto"/>
                <a:ea typeface="Roboto"/>
                <a:cs typeface="Roboto"/>
                <a:sym typeface="Roboto"/>
              </a:rPr>
              <a:t>Students in the lunchroom  </a:t>
            </a:r>
            <a:r>
              <a:rPr b="1" i="1" lang="en-US" sz="1754">
                <a:solidFill>
                  <a:srgbClr val="212136"/>
                </a:solidFill>
                <a:latin typeface="Roboto"/>
                <a:ea typeface="Roboto"/>
                <a:cs typeface="Roboto"/>
                <a:sym typeface="Roboto"/>
              </a:rPr>
              <a:t>vs.</a:t>
            </a:r>
            <a:r>
              <a:rPr lang="en-US" sz="1754">
                <a:solidFill>
                  <a:srgbClr val="6C49A2"/>
                </a:solidFill>
                <a:latin typeface="Roboto"/>
                <a:ea typeface="Roboto"/>
                <a:cs typeface="Roboto"/>
                <a:sym typeface="Roboto"/>
              </a:rPr>
              <a:t> </a:t>
            </a:r>
            <a:endParaRPr/>
          </a:p>
          <a:p>
            <a:pPr indent="-285750" lvl="0" marL="285750" marR="0" rtl="0" algn="l">
              <a:lnSpc>
                <a:spcPct val="120000"/>
              </a:lnSpc>
              <a:spcBef>
                <a:spcPts val="1000"/>
              </a:spcBef>
              <a:spcAft>
                <a:spcPts val="0"/>
              </a:spcAft>
              <a:buClr>
                <a:srgbClr val="212136"/>
              </a:buClr>
              <a:buSzPts val="1754"/>
              <a:buFont typeface="Arial"/>
              <a:buChar char="•"/>
            </a:pPr>
            <a:r>
              <a:rPr lang="en-US" sz="1754">
                <a:solidFill>
                  <a:srgbClr val="212136"/>
                </a:solidFill>
                <a:latin typeface="Roboto"/>
                <a:ea typeface="Roboto"/>
                <a:cs typeface="Roboto"/>
                <a:sym typeface="Roboto"/>
              </a:rPr>
              <a:t>Students reading the school newspaper</a:t>
            </a:r>
            <a:endParaRPr b="1" sz="1754">
              <a:solidFill>
                <a:srgbClr val="6C49A2"/>
              </a:solidFill>
              <a:latin typeface="Roboto"/>
              <a:ea typeface="Roboto"/>
              <a:cs typeface="Roboto"/>
              <a:sym typeface="Roboto"/>
            </a:endParaRPr>
          </a:p>
        </p:txBody>
      </p:sp>
      <p:sp>
        <p:nvSpPr>
          <p:cNvPr id="275" name="Google Shape;275;p7"/>
          <p:cNvSpPr txBox="1"/>
          <p:nvPr/>
        </p:nvSpPr>
        <p:spPr>
          <a:xfrm>
            <a:off x="657907" y="3429000"/>
            <a:ext cx="2404270"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212136"/>
                </a:solidFill>
                <a:latin typeface="Roboto"/>
                <a:ea typeface="Roboto"/>
                <a:cs typeface="Roboto"/>
                <a:sym typeface="Roboto"/>
              </a:rPr>
              <a:t>Their standards:</a:t>
            </a:r>
            <a:endParaRPr/>
          </a:p>
        </p:txBody>
      </p:sp>
      <p:sp>
        <p:nvSpPr>
          <p:cNvPr id="276" name="Google Shape;276;p7"/>
          <p:cNvSpPr txBox="1"/>
          <p:nvPr/>
        </p:nvSpPr>
        <p:spPr>
          <a:xfrm>
            <a:off x="6525812" y="3429000"/>
            <a:ext cx="260401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212136"/>
                </a:solidFill>
                <a:latin typeface="Roboto"/>
                <a:ea typeface="Roboto"/>
                <a:cs typeface="Roboto"/>
                <a:sym typeface="Roboto"/>
              </a:rPr>
              <a:t>The occasion: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8"/>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extLst>
                  <a:ext uri="http://customooxmlschemas.google.com/">
                    <go:slidesCustomData xmlns:go="http://customooxmlschemas.google.com/" textRoundtripDataId="3"/>
                  </a:ext>
                </a:extLst>
              </a:rPr>
              <a:t>Think </a:t>
            </a:r>
            <a:endParaRPr/>
          </a:p>
          <a:p>
            <a:pPr indent="0" lvl="0" marL="0" rtl="0" algn="l">
              <a:lnSpc>
                <a:spcPct val="100000"/>
              </a:lnSpc>
              <a:spcBef>
                <a:spcPts val="0"/>
              </a:spcBef>
              <a:spcAft>
                <a:spcPts val="0"/>
              </a:spcAft>
              <a:buClr>
                <a:srgbClr val="212136"/>
              </a:buClr>
              <a:buSzPts val="4000"/>
              <a:buNone/>
            </a:pPr>
            <a:r>
              <a:rPr lang="en-US"/>
              <a:t>about your </a:t>
            </a:r>
            <a:r>
              <a:rPr lang="en-US">
                <a:solidFill>
                  <a:srgbClr val="6C49A2"/>
                </a:solidFill>
              </a:rPr>
              <a:t>audience.</a:t>
            </a:r>
            <a:endParaRPr/>
          </a:p>
        </p:txBody>
      </p:sp>
      <p:sp>
        <p:nvSpPr>
          <p:cNvPr id="283" name="Google Shape;283;p8"/>
          <p:cNvSpPr txBox="1"/>
          <p:nvPr>
            <p:ph idx="2" type="subTitle"/>
          </p:nvPr>
        </p:nvSpPr>
        <p:spPr>
          <a:xfrm>
            <a:off x="4723785" y="891072"/>
            <a:ext cx="6807413" cy="5075853"/>
          </a:xfrm>
          <a:prstGeom prst="rect">
            <a:avLst/>
          </a:prstGeom>
          <a:noFill/>
          <a:ln>
            <a:noFill/>
          </a:ln>
        </p:spPr>
        <p:txBody>
          <a:bodyPr anchorCtr="0" anchor="ctr" bIns="45700" lIns="0" spcFirstLastPara="1" rIns="0" wrap="square" tIns="45700">
            <a:noAutofit/>
          </a:bodyPr>
          <a:lstStyle/>
          <a:p>
            <a:pPr indent="0" lvl="0" marL="0" rtl="0" algn="l">
              <a:lnSpc>
                <a:spcPct val="120000"/>
              </a:lnSpc>
              <a:spcBef>
                <a:spcPts val="0"/>
              </a:spcBef>
              <a:spcAft>
                <a:spcPts val="0"/>
              </a:spcAft>
              <a:buClr>
                <a:srgbClr val="212136"/>
              </a:buClr>
              <a:buSzPts val="2200"/>
              <a:buNone/>
            </a:pPr>
            <a:r>
              <a:rPr lang="en-US"/>
              <a:t>Strong arguments include </a:t>
            </a:r>
            <a:r>
              <a:rPr b="1" lang="en-US"/>
              <a:t>language</a:t>
            </a:r>
            <a:r>
              <a:rPr lang="en-US"/>
              <a:t> that will </a:t>
            </a:r>
            <a:r>
              <a:rPr b="1" lang="en-US"/>
              <a:t>appeal</a:t>
            </a:r>
            <a:r>
              <a:rPr lang="en-US"/>
              <a:t> to your audience from all of these different angles.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9"/>
          <p:cNvSpPr txBox="1"/>
          <p:nvPr>
            <p:ph idx="1" type="body"/>
          </p:nvPr>
        </p:nvSpPr>
        <p:spPr>
          <a:xfrm>
            <a:off x="660801" y="2722562"/>
            <a:ext cx="2898827" cy="1412875"/>
          </a:xfrm>
          <a:prstGeom prst="rect">
            <a:avLst/>
          </a:prstGeom>
          <a:noFill/>
          <a:ln>
            <a:noFill/>
          </a:ln>
        </p:spPr>
        <p:txBody>
          <a:bodyPr anchorCtr="0" anchor="ctr" bIns="45700" lIns="0" spcFirstLastPara="1" rIns="0" wrap="square" tIns="45700">
            <a:noAutofit/>
          </a:bodyPr>
          <a:lstStyle/>
          <a:p>
            <a:pPr indent="0" lvl="0" marL="0" rtl="0" algn="l">
              <a:lnSpc>
                <a:spcPct val="100000"/>
              </a:lnSpc>
              <a:spcBef>
                <a:spcPts val="0"/>
              </a:spcBef>
              <a:spcAft>
                <a:spcPts val="0"/>
              </a:spcAft>
              <a:buClr>
                <a:srgbClr val="212136"/>
              </a:buClr>
              <a:buSzPts val="4000"/>
              <a:buNone/>
            </a:pPr>
            <a:r>
              <a:rPr lang="en-US">
                <a:solidFill>
                  <a:srgbClr val="212136"/>
                </a:solidFill>
              </a:rPr>
              <a:t>What are </a:t>
            </a:r>
            <a:r>
              <a:rPr lang="en-US">
                <a:solidFill>
                  <a:srgbClr val="6C49A2"/>
                </a:solidFill>
              </a:rPr>
              <a:t>formal </a:t>
            </a:r>
            <a:r>
              <a:rPr lang="en-US">
                <a:solidFill>
                  <a:srgbClr val="212136"/>
                </a:solidFill>
              </a:rPr>
              <a:t>and</a:t>
            </a:r>
            <a:r>
              <a:rPr lang="en-US"/>
              <a:t> </a:t>
            </a:r>
            <a:r>
              <a:rPr lang="en-US">
                <a:solidFill>
                  <a:srgbClr val="6C49A2"/>
                </a:solidFill>
              </a:rPr>
              <a:t>informal</a:t>
            </a:r>
            <a:r>
              <a:rPr lang="en-US"/>
              <a:t> </a:t>
            </a:r>
            <a:r>
              <a:rPr lang="en-US">
                <a:solidFill>
                  <a:srgbClr val="212136"/>
                </a:solidFill>
                <a:extLst>
                  <a:ext uri="http://customooxmlschemas.google.com/">
                    <go:slidesCustomData xmlns:go="http://customooxmlschemas.google.com/" textRoundtripDataId="4"/>
                  </a:ext>
                </a:extLst>
              </a:rPr>
              <a:t>style</a:t>
            </a:r>
            <a:r>
              <a:rPr lang="en-US">
                <a:solidFill>
                  <a:srgbClr val="212136"/>
                </a:solidFill>
              </a:rPr>
              <a:t>s</a:t>
            </a:r>
            <a:r>
              <a:rPr lang="en-US">
                <a:solidFill>
                  <a:srgbClr val="212136"/>
                </a:solidFill>
              </a:rPr>
              <a:t>?</a:t>
            </a:r>
            <a:endParaRPr/>
          </a:p>
        </p:txBody>
      </p:sp>
      <p:sp>
        <p:nvSpPr>
          <p:cNvPr id="290" name="Google Shape;290;p9"/>
          <p:cNvSpPr txBox="1"/>
          <p:nvPr/>
        </p:nvSpPr>
        <p:spPr>
          <a:xfrm>
            <a:off x="4890153" y="3021422"/>
            <a:ext cx="2898827" cy="2878637"/>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212136"/>
              </a:buClr>
              <a:buSzPts val="1800"/>
              <a:buFont typeface="Roboto"/>
              <a:buNone/>
            </a:pPr>
            <a:r>
              <a:rPr lang="en-US" sz="1800">
                <a:solidFill>
                  <a:srgbClr val="212136"/>
                </a:solidFill>
                <a:latin typeface="Roboto"/>
                <a:ea typeface="Roboto"/>
                <a:cs typeface="Roboto"/>
                <a:sym typeface="Roboto"/>
              </a:rPr>
              <a:t>Formal style is the use of impersonal, objective, and precise language.</a:t>
            </a:r>
            <a:endParaRPr/>
          </a:p>
          <a:p>
            <a:pPr indent="0" lvl="0" marL="0" marR="0" rtl="0" algn="l">
              <a:lnSpc>
                <a:spcPct val="120000"/>
              </a:lnSpc>
              <a:spcBef>
                <a:spcPts val="1000"/>
              </a:spcBef>
              <a:spcAft>
                <a:spcPts val="0"/>
              </a:spcAft>
              <a:buClr>
                <a:srgbClr val="212136"/>
              </a:buClr>
              <a:buSzPts val="1600"/>
              <a:buFont typeface="Roboto Slab"/>
              <a:buNone/>
            </a:pPr>
            <a:r>
              <a:rPr lang="en-US" sz="1600">
                <a:solidFill>
                  <a:srgbClr val="5B5B74"/>
                </a:solidFill>
                <a:latin typeface="Roboto Slab"/>
                <a:ea typeface="Roboto Slab"/>
                <a:cs typeface="Roboto Slab"/>
                <a:sym typeface="Roboto Slab"/>
              </a:rPr>
              <a:t>“In his op-ed, the author outlines a number of outdated practices that remain ingrained in school systems.”</a:t>
            </a:r>
            <a:endParaRPr/>
          </a:p>
        </p:txBody>
      </p:sp>
      <p:sp>
        <p:nvSpPr>
          <p:cNvPr id="291" name="Google Shape;291;p9"/>
          <p:cNvSpPr txBox="1"/>
          <p:nvPr/>
        </p:nvSpPr>
        <p:spPr>
          <a:xfrm>
            <a:off x="8401422" y="3021422"/>
            <a:ext cx="2898827" cy="2878637"/>
          </a:xfrm>
          <a:prstGeom prst="rect">
            <a:avLst/>
          </a:prstGeom>
          <a:noFill/>
          <a:ln>
            <a:noFill/>
          </a:ln>
        </p:spPr>
        <p:txBody>
          <a:bodyPr anchorCtr="0" anchor="t" bIns="45700" lIns="0" spcFirstLastPara="1" rIns="0" wrap="square" tIns="45700">
            <a:noAutofit/>
          </a:bodyPr>
          <a:lstStyle/>
          <a:p>
            <a:pPr indent="0" lvl="0" marL="0" marR="0" rtl="0" algn="l">
              <a:lnSpc>
                <a:spcPct val="120000"/>
              </a:lnSpc>
              <a:spcBef>
                <a:spcPts val="0"/>
              </a:spcBef>
              <a:spcAft>
                <a:spcPts val="0"/>
              </a:spcAft>
              <a:buClr>
                <a:srgbClr val="212136"/>
              </a:buClr>
              <a:buSzPts val="1800"/>
              <a:buFont typeface="Roboto"/>
              <a:buNone/>
            </a:pPr>
            <a:r>
              <a:rPr lang="en-US" sz="1800">
                <a:solidFill>
                  <a:srgbClr val="212136"/>
                </a:solidFill>
                <a:latin typeface="Roboto"/>
                <a:ea typeface="Roboto"/>
                <a:cs typeface="Roboto"/>
                <a:sym typeface="Roboto"/>
              </a:rPr>
              <a:t>Informal style uses conversational, subjective, or slang language.</a:t>
            </a:r>
            <a:endParaRPr/>
          </a:p>
          <a:p>
            <a:pPr indent="0" lvl="0" marL="0" marR="0" rtl="0" algn="l">
              <a:lnSpc>
                <a:spcPct val="120000"/>
              </a:lnSpc>
              <a:spcBef>
                <a:spcPts val="1000"/>
              </a:spcBef>
              <a:spcAft>
                <a:spcPts val="0"/>
              </a:spcAft>
              <a:buClr>
                <a:srgbClr val="212136"/>
              </a:buClr>
              <a:buSzPts val="1600"/>
              <a:buFont typeface="Roboto Slab"/>
              <a:buNone/>
            </a:pPr>
            <a:r>
              <a:rPr lang="en-US" sz="1600">
                <a:solidFill>
                  <a:srgbClr val="5B5B74"/>
                </a:solidFill>
                <a:latin typeface="Roboto Slab"/>
                <a:ea typeface="Roboto Slab"/>
                <a:cs typeface="Roboto Slab"/>
                <a:sym typeface="Roboto Slab"/>
              </a:rPr>
              <a:t>“This guy is giving his opinion about a bunch of things schools still do because they just can’t get with the times.”</a:t>
            </a:r>
            <a:endParaRPr/>
          </a:p>
          <a:p>
            <a:pPr indent="0" lvl="0" marL="0" marR="0" rtl="0" algn="l">
              <a:lnSpc>
                <a:spcPct val="120000"/>
              </a:lnSpc>
              <a:spcBef>
                <a:spcPts val="1000"/>
              </a:spcBef>
              <a:spcAft>
                <a:spcPts val="0"/>
              </a:spcAft>
              <a:buClr>
                <a:srgbClr val="212136"/>
              </a:buClr>
              <a:buSzPts val="1800"/>
              <a:buFont typeface="Calibri"/>
              <a:buNone/>
            </a:pPr>
            <a:r>
              <a:t/>
            </a:r>
            <a:endParaRPr b="1" sz="1800">
              <a:solidFill>
                <a:srgbClr val="6C49A2"/>
              </a:solidFill>
              <a:latin typeface="Roboto"/>
              <a:ea typeface="Roboto"/>
              <a:cs typeface="Roboto"/>
              <a:sym typeface="Roboto"/>
            </a:endParaRPr>
          </a:p>
        </p:txBody>
      </p:sp>
      <p:sp>
        <p:nvSpPr>
          <p:cNvPr id="292" name="Google Shape;292;p9"/>
          <p:cNvSpPr txBox="1"/>
          <p:nvPr/>
        </p:nvSpPr>
        <p:spPr>
          <a:xfrm>
            <a:off x="4890153" y="2426378"/>
            <a:ext cx="2404270"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6C49A2"/>
                </a:solidFill>
                <a:latin typeface="Roboto"/>
                <a:ea typeface="Roboto"/>
                <a:cs typeface="Roboto"/>
                <a:sym typeface="Roboto"/>
              </a:rPr>
              <a:t>Formal</a:t>
            </a:r>
            <a:endParaRPr/>
          </a:p>
        </p:txBody>
      </p:sp>
      <p:sp>
        <p:nvSpPr>
          <p:cNvPr id="293" name="Google Shape;293;p9"/>
          <p:cNvSpPr txBox="1"/>
          <p:nvPr/>
        </p:nvSpPr>
        <p:spPr>
          <a:xfrm>
            <a:off x="8401422" y="2426379"/>
            <a:ext cx="2604013" cy="43088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US" sz="2200">
                <a:solidFill>
                  <a:srgbClr val="6C49A2"/>
                </a:solidFill>
                <a:latin typeface="Roboto"/>
                <a:ea typeface="Roboto"/>
                <a:cs typeface="Roboto"/>
                <a:sym typeface="Roboto"/>
              </a:rPr>
              <a:t>Informal</a:t>
            </a:r>
            <a:endParaRPr/>
          </a:p>
        </p:txBody>
      </p:sp>
      <p:sp>
        <p:nvSpPr>
          <p:cNvPr id="294" name="Google Shape;294;p9"/>
          <p:cNvSpPr txBox="1"/>
          <p:nvPr/>
        </p:nvSpPr>
        <p:spPr>
          <a:xfrm>
            <a:off x="4890152" y="957941"/>
            <a:ext cx="6641045" cy="873829"/>
          </a:xfrm>
          <a:prstGeom prst="rect">
            <a:avLst/>
          </a:prstGeom>
          <a:noFill/>
          <a:ln>
            <a:noFill/>
          </a:ln>
        </p:spPr>
        <p:txBody>
          <a:bodyPr anchorCtr="0" anchor="t" bIns="45700" lIns="0" spcFirstLastPara="1" rIns="0" wrap="square" tIns="45700">
            <a:spAutoFit/>
          </a:bodyPr>
          <a:lstStyle/>
          <a:p>
            <a:pPr indent="0" lvl="0" marL="0" marR="0" rtl="0" algn="l">
              <a:lnSpc>
                <a:spcPct val="120000"/>
              </a:lnSpc>
              <a:spcBef>
                <a:spcPts val="0"/>
              </a:spcBef>
              <a:spcAft>
                <a:spcPts val="0"/>
              </a:spcAft>
              <a:buNone/>
            </a:pPr>
            <a:r>
              <a:rPr b="1" lang="en-US" sz="2200">
                <a:solidFill>
                  <a:srgbClr val="212136"/>
                </a:solidFill>
                <a:latin typeface="Roboto"/>
                <a:ea typeface="Roboto"/>
                <a:cs typeface="Roboto"/>
                <a:sym typeface="Roboto"/>
              </a:rPr>
              <a:t>S</a:t>
            </a:r>
            <a:r>
              <a:rPr b="1" lang="en-US" sz="2200">
                <a:solidFill>
                  <a:srgbClr val="212136"/>
                </a:solidFill>
                <a:latin typeface="Roboto"/>
                <a:ea typeface="Roboto"/>
                <a:cs typeface="Roboto"/>
                <a:sym typeface="Roboto"/>
                <a:extLst>
                  <a:ext uri="http://customooxmlschemas.google.com/">
                    <go:slidesCustomData xmlns:go="http://customooxmlschemas.google.com/" textRoundtripDataId="5"/>
                  </a:ext>
                </a:extLst>
              </a:rPr>
              <a:t>tyle </a:t>
            </a:r>
            <a:r>
              <a:rPr lang="en-US" sz="2200">
                <a:solidFill>
                  <a:srgbClr val="212136"/>
                </a:solidFill>
                <a:latin typeface="Roboto"/>
                <a:ea typeface="Roboto"/>
                <a:cs typeface="Roboto"/>
                <a:sym typeface="Roboto"/>
                <a:extLst>
                  <a:ext uri="http://customooxmlschemas.google.com/">
                    <go:slidesCustomData xmlns:go="http://customooxmlschemas.google.com/" textRoundtripDataId="6"/>
                  </a:ext>
                </a:extLst>
              </a:rPr>
              <a:t>is seen in the choices a writers makes about vocabulary, sentence structure, and organization.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2019-03-07T21:55:19Z</dcterms:created>
  <dc:creator>Jackson Chu</dc:creator>
</cp:coreProperties>
</file>