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Roboto Slab"/>
      <p:regular r:id="rId18"/>
      <p:bold r:id="rId19"/>
    </p:embeddedFont>
    <p:embeddedFont>
      <p:font typeface="Roboto"/>
      <p:regular r:id="rId20"/>
      <p:bold r:id="rId21"/>
      <p:italic r:id="rId22"/>
      <p:boldItalic r:id="rId23"/>
    </p:embeddedFont>
    <p:embeddedFont>
      <p:font typeface="Roboto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hqunY/bOBcxJXMwoyFg013njzE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RobotoLight-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Light-italic.fntdata"/><Relationship Id="rId25" Type="http://schemas.openxmlformats.org/officeDocument/2006/relationships/font" Target="fonts/RobotoLight-bold.fntdata"/><Relationship Id="rId28" Type="http://customschemas.google.com/relationships/presentationmetadata" Target="metadata"/><Relationship Id="rId27" Type="http://schemas.openxmlformats.org/officeDocument/2006/relationships/font" Target="fonts/Roboto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Slab-bold.fntdata"/><Relationship Id="rId18" Type="http://schemas.openxmlformats.org/officeDocument/2006/relationships/font" Target="fonts/RobotoSlab-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explains reasoning.</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We touched on the difference between reasons and reasoning earlier. Reasoning is your explanation of how your reason and evidence are relevant to the claim. </a:t>
            </a:r>
            <a:endParaRPr>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334" name="Google Shape;33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For example, here is the same claim and reasons we used before.  </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models: </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If my claim is “Students should be allowed to use cell phones at school,” and my reason is “Cell phones enhance safety,” I need to prove that reason is valid.  So I’ll give an example: “In a dangerous situation, a cell phone allows a student to call for help.”</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Now I need to connect my evidence back to my claim. For example, “In schools where cell phones aren’t allowed, students can’t call for assistance.”</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Let’s look at the second example.  Here my reason is “Mobile apps can support student learning,” Again, I need to prove that reason is valid.  So I’ll give an example: “Students can access definitions, formulas, and all sorts of web sites and apps.”</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Now I need to connect my evidence back to my claim. “Students can use these tools to find and learn information quickly and avoid having to waste their time memorizing things they can easily look up.”</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Prompt class to repeat the process of supporting the existing claim by naming a reason, providing evidence, and then using reasoning to make the connection.</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What other reasons can you think of to support cell phones in school? What evidence follows your reason? How do you explain the connection?</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51" name="Google Shape;35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8595B"/>
              </a:buClr>
              <a:buSzPts val="1200"/>
              <a:buFont typeface="Roboto Light"/>
              <a:buNone/>
            </a:pPr>
            <a:r>
              <a:rPr lang="en-US">
                <a:solidFill>
                  <a:srgbClr val="58595B"/>
                </a:solidFill>
                <a:latin typeface="Roboto Light"/>
                <a:ea typeface="Roboto Light"/>
                <a:cs typeface="Roboto Light"/>
                <a:sym typeface="Roboto Light"/>
              </a:rPr>
              <a:t>Using Developing Support activity, Step 1, prompt class to split into pairs or small groups to repeat the process of supporting the sample claim with a reason, evidence, and reasoning. </a:t>
            </a:r>
            <a:endParaRPr/>
          </a:p>
          <a:p>
            <a:pPr indent="0" lvl="0" marL="0" marR="22860" rtl="0" algn="l">
              <a:lnSpc>
                <a:spcPct val="115000"/>
              </a:lnSpc>
              <a:spcBef>
                <a:spcPts val="0"/>
              </a:spcBef>
              <a:spcAft>
                <a:spcPts val="0"/>
              </a:spcAft>
              <a:buClr>
                <a:schemeClr val="dk1"/>
              </a:buClr>
              <a:buSzPts val="1200"/>
              <a:buFont typeface="Calibri"/>
              <a:buNone/>
            </a:pPr>
            <a:r>
              <a:t/>
            </a:r>
            <a:endParaRPr>
              <a:solidFill>
                <a:srgbClr val="5C666E"/>
              </a:solidFill>
              <a:latin typeface="Roboto Light"/>
              <a:ea typeface="Roboto Light"/>
              <a:cs typeface="Roboto Light"/>
              <a:sym typeface="Roboto Light"/>
            </a:endParaRPr>
          </a:p>
          <a:p>
            <a:pPr indent="0" lvl="0" marL="0" marR="22860" rtl="0" algn="l">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Using Developing Support activity, Step 2, teacher prompts class to work individually to develop a reason and supporting evidence for the opposing viewpoint.</a:t>
            </a:r>
            <a:endParaRPr/>
          </a:p>
          <a:p>
            <a:pPr indent="0" lvl="0" marL="0" rtl="0" algn="l">
              <a:spcBef>
                <a:spcPts val="0"/>
              </a:spcBef>
              <a:spcAft>
                <a:spcPts val="0"/>
              </a:spcAft>
              <a:buNone/>
            </a:pPr>
            <a:r>
              <a:t/>
            </a:r>
            <a:endParaRPr/>
          </a:p>
        </p:txBody>
      </p:sp>
      <p:sp>
        <p:nvSpPr>
          <p:cNvPr id="364" name="Google Shape;36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See lesson plan for activity details.</a:t>
            </a:r>
            <a:endParaRPr/>
          </a:p>
          <a:p>
            <a:pPr indent="0" lvl="0" marL="0" rtl="0" algn="l">
              <a:spcBef>
                <a:spcPts val="0"/>
              </a:spcBef>
              <a:spcAft>
                <a:spcPts val="0"/>
              </a:spcAft>
              <a:buNone/>
            </a:pPr>
            <a:r>
              <a:t/>
            </a:r>
            <a:endParaRPr/>
          </a:p>
        </p:txBody>
      </p:sp>
      <p:sp>
        <p:nvSpPr>
          <p:cNvPr id="373" name="Google Shape;37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Set the purpose for the class with an Entry Ticket activity to activate prior knowledge of how reasons connect to claims.</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Upon completion, teacher should invite students to turn and talk to a neighbor to discuss answers.</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Discuss your answers with your neighbor. If you disagree, explain how you think the reason does or does not connect to the claim.</a:t>
            </a:r>
            <a:endParaRPr/>
          </a:p>
          <a:p>
            <a:pPr indent="0" lvl="0" marL="0" rtl="0" algn="l">
              <a:spcBef>
                <a:spcPts val="0"/>
              </a:spcBef>
              <a:spcAft>
                <a:spcPts val="0"/>
              </a:spcAft>
              <a:buNone/>
            </a:pPr>
            <a:r>
              <a:t/>
            </a:r>
            <a:endParaRPr/>
          </a:p>
        </p:txBody>
      </p:sp>
      <p:sp>
        <p:nvSpPr>
          <p:cNvPr id="228" name="Google Shape;22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explains the importance of strong reasons and effective reasoning:</a:t>
            </a:r>
            <a:endParaRPr/>
          </a:p>
          <a:p>
            <a:pPr indent="0" lvl="0" marL="45720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the entry ticket activity you identified reasons that would or would not support a claim. Reasons and reasoning are very important in writing arguments—these are the building blocks of the support you’ll give for your claim. Without the reasoning to organize and explain your use of evidence, the evidence and argument aren’t as strong.</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u="sng">
                <a:solidFill>
                  <a:srgbClr val="58595B"/>
                </a:solidFill>
                <a:latin typeface="Roboto Light"/>
                <a:ea typeface="Roboto Light"/>
                <a:cs typeface="Roboto Light"/>
                <a:sym typeface="Roboto Light"/>
              </a:rPr>
              <a:t>Reasons</a:t>
            </a:r>
            <a:r>
              <a:rPr i="1" lang="en-US">
                <a:solidFill>
                  <a:srgbClr val="58595B"/>
                </a:solidFill>
                <a:latin typeface="Roboto Light"/>
                <a:ea typeface="Roboto Light"/>
                <a:cs typeface="Roboto Light"/>
                <a:sym typeface="Roboto Light"/>
              </a:rPr>
              <a:t> explain why you believe your claim.  For example, imagine I were making this claim: Schools should set aside time during the school day for students to read independently.</a:t>
            </a:r>
            <a:endParaRPr/>
          </a:p>
          <a:p>
            <a:pPr indent="0" lvl="0" marL="457200" rtl="0" algn="l">
              <a:spcBef>
                <a:spcPts val="0"/>
              </a:spcBef>
              <a:spcAft>
                <a:spcPts val="0"/>
              </a:spcAft>
              <a:buClr>
                <a:schemeClr val="dk1"/>
              </a:buClr>
              <a:buSzPts val="1100"/>
              <a:buFont typeface="Calibri"/>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My reasons might be independent reading makes students into better readers </a:t>
            </a:r>
            <a:r>
              <a:rPr lang="en-US">
                <a:solidFill>
                  <a:srgbClr val="58595B"/>
                </a:solidFill>
                <a:latin typeface="Roboto Light"/>
                <a:ea typeface="Roboto Light"/>
                <a:cs typeface="Roboto Light"/>
                <a:sym typeface="Roboto Light"/>
              </a:rPr>
              <a:t>and</a:t>
            </a:r>
            <a:r>
              <a:rPr i="1" lang="en-US">
                <a:solidFill>
                  <a:srgbClr val="58595B"/>
                </a:solidFill>
                <a:latin typeface="Roboto Light"/>
                <a:ea typeface="Roboto Light"/>
                <a:cs typeface="Roboto Light"/>
                <a:sym typeface="Roboto Light"/>
              </a:rPr>
              <a:t> independent reading is an enjoyable activity for students.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u="sng">
                <a:solidFill>
                  <a:srgbClr val="58595B"/>
                </a:solidFill>
                <a:latin typeface="Roboto Light"/>
                <a:ea typeface="Roboto Light"/>
                <a:cs typeface="Roboto Light"/>
                <a:sym typeface="Roboto Light"/>
              </a:rPr>
              <a:t>Reasoning</a:t>
            </a:r>
            <a:r>
              <a:rPr i="1" lang="en-US">
                <a:solidFill>
                  <a:srgbClr val="58595B"/>
                </a:solidFill>
                <a:latin typeface="Roboto Light"/>
                <a:ea typeface="Roboto Light"/>
                <a:cs typeface="Roboto Light"/>
                <a:sym typeface="Roboto Light"/>
              </a:rPr>
              <a:t> is an explanation of how your reason (and the evidence you’ll add) connect to your claim.</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37" name="Google Shape;2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u="sng">
                <a:solidFill>
                  <a:srgbClr val="58595B"/>
                </a:solidFill>
                <a:latin typeface="Roboto Light"/>
                <a:ea typeface="Roboto Light"/>
                <a:cs typeface="Roboto Light"/>
                <a:sym typeface="Roboto Light"/>
              </a:rPr>
              <a:t>Reasons</a:t>
            </a:r>
            <a:r>
              <a:rPr i="1" lang="en-US">
                <a:solidFill>
                  <a:srgbClr val="58595B"/>
                </a:solidFill>
                <a:latin typeface="Roboto Light"/>
                <a:ea typeface="Roboto Light"/>
                <a:cs typeface="Roboto Light"/>
                <a:sym typeface="Roboto Light"/>
              </a:rPr>
              <a:t> are what you think</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u="sng">
                <a:solidFill>
                  <a:srgbClr val="58595B"/>
                </a:solidFill>
                <a:latin typeface="Roboto Light"/>
                <a:ea typeface="Roboto Light"/>
                <a:cs typeface="Roboto Light"/>
                <a:sym typeface="Roboto Light"/>
              </a:rPr>
              <a:t>Reasoning</a:t>
            </a:r>
            <a:r>
              <a:rPr i="1" lang="en-US">
                <a:solidFill>
                  <a:srgbClr val="58595B"/>
                </a:solidFill>
                <a:latin typeface="Roboto Light"/>
                <a:ea typeface="Roboto Light"/>
                <a:cs typeface="Roboto Light"/>
                <a:sym typeface="Roboto Light"/>
              </a:rPr>
              <a:t> is an explanation of how your evidence is relevant to your claim.</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47" name="Google Shape;24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e</a:t>
            </a:r>
            <a:r>
              <a:rPr lang="en-US">
                <a:solidFill>
                  <a:srgbClr val="58595B"/>
                </a:solidFill>
                <a:latin typeface="Roboto Light"/>
                <a:ea typeface="Roboto Light"/>
                <a:cs typeface="Roboto Light"/>
                <a:sym typeface="Roboto Light"/>
              </a:rPr>
              <a:t>xplains how evidence supports a claim:</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When writing arguments, we use evidence to show that our reasons are valid—to prove that our argument should be accepted.</a:t>
            </a:r>
            <a:endParaRPr b="1">
              <a:solidFill>
                <a:srgbClr val="58595B"/>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57" name="Google Shape;25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s</a:t>
            </a:r>
            <a:r>
              <a:rPr lang="en-US">
                <a:solidFill>
                  <a:srgbClr val="58595B"/>
                </a:solidFill>
                <a:latin typeface="Roboto Light"/>
                <a:ea typeface="Roboto Light"/>
                <a:cs typeface="Roboto Light"/>
                <a:sym typeface="Roboto Light"/>
              </a:rPr>
              <a:t>ummarizes what makes evidence strong. See slide contents.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64" name="Google Shape;26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introduce the claim “Students should be allowed to use cell phones at school.” Ask students to contribute to a discussion of good and bad evidence:</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Good evidence is relevant.  It’s related to the topic and closely connected to the reason. So here our reason is, “</a:t>
            </a:r>
            <a:r>
              <a:rPr lang="en-US">
                <a:solidFill>
                  <a:srgbClr val="58595B"/>
                </a:solidFill>
                <a:latin typeface="Roboto Light"/>
                <a:ea typeface="Roboto Light"/>
                <a:cs typeface="Roboto Light"/>
                <a:sym typeface="Roboto Light"/>
              </a:rPr>
              <a:t>Cell phones improve student safety.</a:t>
            </a:r>
            <a:r>
              <a:rPr i="1" lang="en-US">
                <a:solidFill>
                  <a:srgbClr val="58595B"/>
                </a:solidFill>
                <a:latin typeface="Roboto Light"/>
                <a:ea typeface="Roboto Light"/>
                <a:cs typeface="Roboto Light"/>
                <a:sym typeface="Roboto Light"/>
              </a:rPr>
              <a:t>” In this example, why does one piece of evidence work, and the other does not?</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80" name="Google Shape;28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Good evidence is appropriate. It is from a trustworthy source and is closely connected to the claim and reason. In this example, why does one piece of evidence work, and the other does not?</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98" name="Google Shape;29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Good evidence is valid.  It is true and accurate, and from reliable and authoritative sources. In this example, why does one piece of evidence work, and the other does not?</a:t>
            </a:r>
            <a:endParaRPr b="1">
              <a:solidFill>
                <a:srgbClr val="58595B"/>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316" name="Google Shape;31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6C49A2"/>
        </a:solidFill>
      </p:bgPr>
    </p:bg>
    <p:spTree>
      <p:nvGrpSpPr>
        <p:cNvPr id="15" name="Shape 15"/>
        <p:cNvGrpSpPr/>
        <p:nvPr/>
      </p:nvGrpSpPr>
      <p:grpSpPr>
        <a:xfrm>
          <a:off x="0" y="0"/>
          <a:ext cx="0" cy="0"/>
          <a:chOff x="0" y="0"/>
          <a:chExt cx="0" cy="0"/>
        </a:xfrm>
      </p:grpSpPr>
      <p:sp>
        <p:nvSpPr>
          <p:cNvPr id="16" name="Google Shape;16;p15"/>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9" name="Google Shape;19;p1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0" name="Google Shape;20;p15"/>
          <p:cNvPicPr preferRelativeResize="0"/>
          <p:nvPr/>
        </p:nvPicPr>
        <p:blipFill rotWithShape="1">
          <a:blip r:embed="rId3">
            <a:alphaModFix/>
          </a:blip>
          <a:srcRect b="138" l="7142" r="2497" t="-1"/>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bg>
      <p:bgPr>
        <a:solidFill>
          <a:schemeClr val="lt1"/>
        </a:solidFill>
      </p:bgPr>
    </p:bg>
    <p:spTree>
      <p:nvGrpSpPr>
        <p:cNvPr id="78" name="Shape 78"/>
        <p:cNvGrpSpPr/>
        <p:nvPr/>
      </p:nvGrpSpPr>
      <p:grpSpPr>
        <a:xfrm>
          <a:off x="0" y="0"/>
          <a:ext cx="0" cy="0"/>
          <a:chOff x="0" y="0"/>
          <a:chExt cx="0" cy="0"/>
        </a:xfrm>
      </p:grpSpPr>
      <p:sp>
        <p:nvSpPr>
          <p:cNvPr id="79" name="Google Shape;79;p24"/>
          <p:cNvSpPr/>
          <p:nvPr/>
        </p:nvSpPr>
        <p:spPr>
          <a:xfrm>
            <a:off x="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24"/>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1" name="Google Shape;81;p24"/>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82" name="Google Shape;82;p24"/>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p2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bg>
      <p:bgPr>
        <a:solidFill>
          <a:schemeClr val="lt1"/>
        </a:solidFill>
      </p:bgPr>
    </p:bg>
    <p:spTree>
      <p:nvGrpSpPr>
        <p:cNvPr id="84" name="Shape 84"/>
        <p:cNvGrpSpPr/>
        <p:nvPr/>
      </p:nvGrpSpPr>
      <p:grpSpPr>
        <a:xfrm>
          <a:off x="0" y="0"/>
          <a:ext cx="0" cy="0"/>
          <a:chOff x="0" y="0"/>
          <a:chExt cx="0" cy="0"/>
        </a:xfrm>
      </p:grpSpPr>
      <p:sp>
        <p:nvSpPr>
          <p:cNvPr id="85" name="Google Shape;85;p25"/>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6" name="Google Shape;86;p25"/>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87" name="Google Shape;87;p25"/>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8" name="Google Shape;88;p2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89" name="Google Shape;89;p25"/>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0" name="Google Shape;90;p25"/>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bg>
      <p:bgPr>
        <a:solidFill>
          <a:schemeClr val="lt1"/>
        </a:solidFill>
      </p:bgPr>
    </p:bg>
    <p:spTree>
      <p:nvGrpSpPr>
        <p:cNvPr id="91" name="Shape 91"/>
        <p:cNvGrpSpPr/>
        <p:nvPr/>
      </p:nvGrpSpPr>
      <p:grpSpPr>
        <a:xfrm>
          <a:off x="0" y="0"/>
          <a:ext cx="0" cy="0"/>
          <a:chOff x="0" y="0"/>
          <a:chExt cx="0" cy="0"/>
        </a:xfrm>
      </p:grpSpPr>
      <p:sp>
        <p:nvSpPr>
          <p:cNvPr id="92" name="Google Shape;92;p26"/>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3" name="Google Shape;93;p26"/>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94" name="Google Shape;94;p2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95" name="Google Shape;95;p26"/>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6"/>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7" name="Google Shape;97;p2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bg>
      <p:bgPr>
        <a:solidFill>
          <a:schemeClr val="lt1"/>
        </a:solidFill>
      </p:bgPr>
    </p:bg>
    <p:spTree>
      <p:nvGrpSpPr>
        <p:cNvPr id="98" name="Shape 98"/>
        <p:cNvGrpSpPr/>
        <p:nvPr/>
      </p:nvGrpSpPr>
      <p:grpSpPr>
        <a:xfrm>
          <a:off x="0" y="0"/>
          <a:ext cx="0" cy="0"/>
          <a:chOff x="0" y="0"/>
          <a:chExt cx="0" cy="0"/>
        </a:xfrm>
      </p:grpSpPr>
      <p:sp>
        <p:nvSpPr>
          <p:cNvPr id="99" name="Google Shape;99;p27"/>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0" name="Google Shape;100;p27"/>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01" name="Google Shape;101;p2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02" name="Google Shape;102;p27"/>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27"/>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4" name="Google Shape;104;p27"/>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127E67"/>
              </a:buClr>
              <a:buSzPts val="4000"/>
              <a:buNone/>
              <a:defRPr b="1" sz="4000">
                <a:solidFill>
                  <a:srgbClr val="127E6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2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bg>
      <p:bgPr>
        <a:solidFill>
          <a:srgbClr val="6C49A2"/>
        </a:solidFill>
      </p:bgPr>
    </p:bg>
    <p:spTree>
      <p:nvGrpSpPr>
        <p:cNvPr id="106" name="Shape 106"/>
        <p:cNvGrpSpPr/>
        <p:nvPr/>
      </p:nvGrpSpPr>
      <p:grpSpPr>
        <a:xfrm>
          <a:off x="0" y="0"/>
          <a:ext cx="0" cy="0"/>
          <a:chOff x="0" y="0"/>
          <a:chExt cx="0" cy="0"/>
        </a:xfrm>
      </p:grpSpPr>
      <p:sp>
        <p:nvSpPr>
          <p:cNvPr id="107" name="Google Shape;107;p28"/>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8"/>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8"/>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0" name="Google Shape;110;p2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11" name="Google Shape;111;p28"/>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bg>
      <p:bgPr>
        <a:solidFill>
          <a:srgbClr val="6C49A2"/>
        </a:solidFill>
      </p:bgPr>
    </p:bg>
    <p:spTree>
      <p:nvGrpSpPr>
        <p:cNvPr id="112" name="Shape 112"/>
        <p:cNvGrpSpPr/>
        <p:nvPr/>
      </p:nvGrpSpPr>
      <p:grpSpPr>
        <a:xfrm>
          <a:off x="0" y="0"/>
          <a:ext cx="0" cy="0"/>
          <a:chOff x="0" y="0"/>
          <a:chExt cx="0" cy="0"/>
        </a:xfrm>
      </p:grpSpPr>
      <p:sp>
        <p:nvSpPr>
          <p:cNvPr id="113" name="Google Shape;113;p29"/>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9"/>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9"/>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6" name="Google Shape;116;p2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17" name="Google Shape;117;p29"/>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bg>
      <p:bgPr>
        <a:solidFill>
          <a:schemeClr val="lt1"/>
        </a:solidFill>
      </p:bgPr>
    </p:bg>
    <p:spTree>
      <p:nvGrpSpPr>
        <p:cNvPr id="118" name="Shape 118"/>
        <p:cNvGrpSpPr/>
        <p:nvPr/>
      </p:nvGrpSpPr>
      <p:grpSpPr>
        <a:xfrm>
          <a:off x="0" y="0"/>
          <a:ext cx="0" cy="0"/>
          <a:chOff x="0" y="0"/>
          <a:chExt cx="0" cy="0"/>
        </a:xfrm>
      </p:grpSpPr>
      <p:sp>
        <p:nvSpPr>
          <p:cNvPr id="119" name="Google Shape;119;p30"/>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0" name="Google Shape;120;p30"/>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21" name="Google Shape;121;p30"/>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2" name="Google Shape;122;p3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23" name="Google Shape;123;p30"/>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24" name="Google Shape;124;p3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Custom Layout">
  <p:cSld name="17_Custom Layout">
    <p:bg>
      <p:bgPr>
        <a:solidFill>
          <a:schemeClr val="lt1"/>
        </a:solidFill>
      </p:bgPr>
    </p:bg>
    <p:spTree>
      <p:nvGrpSpPr>
        <p:cNvPr id="125" name="Shape 125"/>
        <p:cNvGrpSpPr/>
        <p:nvPr/>
      </p:nvGrpSpPr>
      <p:grpSpPr>
        <a:xfrm>
          <a:off x="0" y="0"/>
          <a:ext cx="0" cy="0"/>
          <a:chOff x="0" y="0"/>
          <a:chExt cx="0" cy="0"/>
        </a:xfrm>
      </p:grpSpPr>
      <p:sp>
        <p:nvSpPr>
          <p:cNvPr id="126" name="Google Shape;126;p31"/>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7" name="Google Shape;127;p31"/>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28" name="Google Shape;128;p3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29" name="Google Shape;129;p31"/>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1"/>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1" name="Google Shape;131;p3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Custom Layout">
  <p:cSld name="18_Custom Layout">
    <p:bg>
      <p:bgPr>
        <a:solidFill>
          <a:schemeClr val="lt1"/>
        </a:solidFill>
      </p:bgPr>
    </p:bg>
    <p:spTree>
      <p:nvGrpSpPr>
        <p:cNvPr id="132" name="Shape 132"/>
        <p:cNvGrpSpPr/>
        <p:nvPr/>
      </p:nvGrpSpPr>
      <p:grpSpPr>
        <a:xfrm>
          <a:off x="0" y="0"/>
          <a:ext cx="0" cy="0"/>
          <a:chOff x="0" y="0"/>
          <a:chExt cx="0" cy="0"/>
        </a:xfrm>
      </p:grpSpPr>
      <p:sp>
        <p:nvSpPr>
          <p:cNvPr id="133" name="Google Shape;133;p32"/>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4" name="Google Shape;134;p32"/>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35" name="Google Shape;135;p3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36" name="Google Shape;136;p32"/>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2"/>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8" name="Google Shape;138;p32"/>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9" name="Google Shape;139;p3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bg>
      <p:bgPr>
        <a:solidFill>
          <a:schemeClr val="lt1"/>
        </a:solidFill>
      </p:bgPr>
    </p:bg>
    <p:spTree>
      <p:nvGrpSpPr>
        <p:cNvPr id="140" name="Shape 140"/>
        <p:cNvGrpSpPr/>
        <p:nvPr/>
      </p:nvGrpSpPr>
      <p:grpSpPr>
        <a:xfrm>
          <a:off x="0" y="0"/>
          <a:ext cx="0" cy="0"/>
          <a:chOff x="0" y="0"/>
          <a:chExt cx="0" cy="0"/>
        </a:xfrm>
      </p:grpSpPr>
      <p:sp>
        <p:nvSpPr>
          <p:cNvPr id="141" name="Google Shape;141;p33"/>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2" name="Google Shape;142;p3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43" name="Google Shape;143;p33"/>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44" name="Google Shape;144;p33"/>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45" name="Google Shape;145;p33"/>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6" name="Google Shape;146;p33"/>
          <p:cNvSpPr txBox="1"/>
          <p:nvPr>
            <p:ph idx="2"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solidFill>
          <a:srgbClr val="127E67"/>
        </a:solidFill>
      </p:bgPr>
    </p:bg>
    <p:spTree>
      <p:nvGrpSpPr>
        <p:cNvPr id="21" name="Shape 21"/>
        <p:cNvGrpSpPr/>
        <p:nvPr/>
      </p:nvGrpSpPr>
      <p:grpSpPr>
        <a:xfrm>
          <a:off x="0" y="0"/>
          <a:ext cx="0" cy="0"/>
          <a:chOff x="0" y="0"/>
          <a:chExt cx="0" cy="0"/>
        </a:xfrm>
      </p:grpSpPr>
      <p:sp>
        <p:nvSpPr>
          <p:cNvPr id="22" name="Google Shape;22;p16"/>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6"/>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6"/>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1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26" name="Google Shape;26;p16"/>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bg>
      <p:bgPr>
        <a:solidFill>
          <a:schemeClr val="lt1"/>
        </a:solidFill>
      </p:bgPr>
    </p:bg>
    <p:spTree>
      <p:nvGrpSpPr>
        <p:cNvPr id="147" name="Shape 147"/>
        <p:cNvGrpSpPr/>
        <p:nvPr/>
      </p:nvGrpSpPr>
      <p:grpSpPr>
        <a:xfrm>
          <a:off x="0" y="0"/>
          <a:ext cx="0" cy="0"/>
          <a:chOff x="0" y="0"/>
          <a:chExt cx="0" cy="0"/>
        </a:xfrm>
      </p:grpSpPr>
      <p:sp>
        <p:nvSpPr>
          <p:cNvPr id="148" name="Google Shape;148;p34"/>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9" name="Google Shape;149;p3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50" name="Google Shape;150;p34"/>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51" name="Google Shape;151;p3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52" name="Google Shape;152;p34"/>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3" name="Google Shape;153;p34"/>
          <p:cNvSpPr txBox="1"/>
          <p:nvPr>
            <p:ph idx="2" type="body"/>
          </p:nvPr>
        </p:nvSpPr>
        <p:spPr>
          <a:xfrm>
            <a:off x="660802" y="792039"/>
            <a:ext cx="4669481" cy="141287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_Custom Layout">
  <p:cSld name="23_Custom Layout">
    <p:bg>
      <p:bgPr>
        <a:solidFill>
          <a:schemeClr val="lt1"/>
        </a:solidFill>
      </p:bgPr>
    </p:bg>
    <p:spTree>
      <p:nvGrpSpPr>
        <p:cNvPr id="154" name="Shape 154"/>
        <p:cNvGrpSpPr/>
        <p:nvPr/>
      </p:nvGrpSpPr>
      <p:grpSpPr>
        <a:xfrm>
          <a:off x="0" y="0"/>
          <a:ext cx="0" cy="0"/>
          <a:chOff x="0" y="0"/>
          <a:chExt cx="0" cy="0"/>
        </a:xfrm>
      </p:grpSpPr>
      <p:sp>
        <p:nvSpPr>
          <p:cNvPr id="155" name="Google Shape;155;p35"/>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6" name="Google Shape;156;p3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57" name="Google Shape;157;p35"/>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58" name="Google Shape;158;p3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59" name="Google Shape;159;p35"/>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5"/>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bg>
      <p:bgPr>
        <a:solidFill>
          <a:schemeClr val="lt1"/>
        </a:solidFill>
      </p:bgPr>
    </p:bg>
    <p:spTree>
      <p:nvGrpSpPr>
        <p:cNvPr id="161" name="Shape 161"/>
        <p:cNvGrpSpPr/>
        <p:nvPr/>
      </p:nvGrpSpPr>
      <p:grpSpPr>
        <a:xfrm>
          <a:off x="0" y="0"/>
          <a:ext cx="0" cy="0"/>
          <a:chOff x="0" y="0"/>
          <a:chExt cx="0" cy="0"/>
        </a:xfrm>
      </p:grpSpPr>
      <p:sp>
        <p:nvSpPr>
          <p:cNvPr id="162" name="Google Shape;162;p36"/>
          <p:cNvSpPr/>
          <p:nvPr/>
        </p:nvSpPr>
        <p:spPr>
          <a:xfrm>
            <a:off x="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36"/>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4" name="Google Shape;164;p3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65" name="Google Shape;165;p36"/>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6" name="Google Shape;166;p3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67" name="Google Shape;167;p3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bg>
      <p:bgPr>
        <a:solidFill>
          <a:schemeClr val="lt1"/>
        </a:solidFill>
      </p:bgPr>
    </p:bg>
    <p:spTree>
      <p:nvGrpSpPr>
        <p:cNvPr id="168" name="Shape 168"/>
        <p:cNvGrpSpPr/>
        <p:nvPr/>
      </p:nvGrpSpPr>
      <p:grpSpPr>
        <a:xfrm>
          <a:off x="0" y="0"/>
          <a:ext cx="0" cy="0"/>
          <a:chOff x="0" y="0"/>
          <a:chExt cx="0" cy="0"/>
        </a:xfrm>
      </p:grpSpPr>
      <p:sp>
        <p:nvSpPr>
          <p:cNvPr id="169" name="Google Shape;169;p37"/>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0" name="Google Shape;170;p3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71" name="Google Shape;171;p3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72" name="Google Shape;172;p3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73" name="Google Shape;173;p37"/>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1</a:t>
            </a:r>
            <a:endParaRPr/>
          </a:p>
        </p:txBody>
      </p:sp>
      <p:sp>
        <p:nvSpPr>
          <p:cNvPr id="174" name="Google Shape;174;p37"/>
          <p:cNvSpPr/>
          <p:nvPr/>
        </p:nvSpPr>
        <p:spPr>
          <a:xfrm>
            <a:off x="463169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2</a:t>
            </a:r>
            <a:endParaRPr/>
          </a:p>
        </p:txBody>
      </p:sp>
      <p:sp>
        <p:nvSpPr>
          <p:cNvPr id="175" name="Google Shape;175;p37"/>
          <p:cNvSpPr/>
          <p:nvPr/>
        </p:nvSpPr>
        <p:spPr>
          <a:xfrm>
            <a:off x="8602177" y="3264100"/>
            <a:ext cx="405999" cy="405999"/>
          </a:xfrm>
          <a:prstGeom prst="ellipse">
            <a:avLst/>
          </a:prstGeom>
          <a:solidFill>
            <a:srgbClr val="1ED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3</a:t>
            </a:r>
            <a:endParaRPr/>
          </a:p>
        </p:txBody>
      </p:sp>
      <p:sp>
        <p:nvSpPr>
          <p:cNvPr id="176" name="Google Shape;176;p37"/>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37"/>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37"/>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bg>
      <p:bgPr>
        <a:solidFill>
          <a:schemeClr val="lt1"/>
        </a:solidFill>
      </p:bgPr>
    </p:bg>
    <p:spTree>
      <p:nvGrpSpPr>
        <p:cNvPr id="179" name="Shape 179"/>
        <p:cNvGrpSpPr/>
        <p:nvPr/>
      </p:nvGrpSpPr>
      <p:grpSpPr>
        <a:xfrm>
          <a:off x="0" y="0"/>
          <a:ext cx="0" cy="0"/>
          <a:chOff x="0" y="0"/>
          <a:chExt cx="0" cy="0"/>
        </a:xfrm>
      </p:grpSpPr>
      <p:sp>
        <p:nvSpPr>
          <p:cNvPr id="180" name="Google Shape;180;p38"/>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1" name="Google Shape;181;p3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82" name="Google Shape;182;p38"/>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83" name="Google Shape;183;p3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84" name="Google Shape;184;p38"/>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1</a:t>
            </a:r>
            <a:endParaRPr/>
          </a:p>
        </p:txBody>
      </p:sp>
      <p:sp>
        <p:nvSpPr>
          <p:cNvPr id="185" name="Google Shape;185;p38"/>
          <p:cNvSpPr/>
          <p:nvPr/>
        </p:nvSpPr>
        <p:spPr>
          <a:xfrm>
            <a:off x="609600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2</a:t>
            </a:r>
            <a:endParaRPr/>
          </a:p>
        </p:txBody>
      </p:sp>
      <p:sp>
        <p:nvSpPr>
          <p:cNvPr id="186" name="Google Shape;186;p38"/>
          <p:cNvSpPr txBox="1"/>
          <p:nvPr>
            <p:ph idx="1" type="body"/>
          </p:nvPr>
        </p:nvSpPr>
        <p:spPr>
          <a:xfrm>
            <a:off x="6604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8"/>
          <p:cNvSpPr txBox="1"/>
          <p:nvPr>
            <p:ph idx="2" type="body"/>
          </p:nvPr>
        </p:nvSpPr>
        <p:spPr>
          <a:xfrm>
            <a:off x="60960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9_Custom Layout">
  <p:cSld name="19_Custom Layout">
    <p:bg>
      <p:bgPr>
        <a:solidFill>
          <a:schemeClr val="lt1"/>
        </a:solidFill>
      </p:bgPr>
    </p:bg>
    <p:spTree>
      <p:nvGrpSpPr>
        <p:cNvPr id="188" name="Shape 188"/>
        <p:cNvGrpSpPr/>
        <p:nvPr/>
      </p:nvGrpSpPr>
      <p:grpSpPr>
        <a:xfrm>
          <a:off x="0" y="0"/>
          <a:ext cx="0" cy="0"/>
          <a:chOff x="0" y="0"/>
          <a:chExt cx="0" cy="0"/>
        </a:xfrm>
      </p:grpSpPr>
      <p:sp>
        <p:nvSpPr>
          <p:cNvPr id="189" name="Google Shape;189;p39"/>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90" name="Google Shape;190;p3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91" name="Google Shape;191;p3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92" name="Google Shape;192;p3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93" name="Google Shape;193;p39"/>
          <p:cNvSpPr txBox="1"/>
          <p:nvPr>
            <p:ph idx="1" type="subTitle"/>
          </p:nvPr>
        </p:nvSpPr>
        <p:spPr>
          <a:xfrm>
            <a:off x="660800" y="1871280"/>
            <a:ext cx="6458457" cy="938789"/>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4" name="Google Shape;194;p39"/>
          <p:cNvSpPr txBox="1"/>
          <p:nvPr>
            <p:ph idx="2" type="body"/>
          </p:nvPr>
        </p:nvSpPr>
        <p:spPr>
          <a:xfrm>
            <a:off x="660801" y="3855838"/>
            <a:ext cx="2289228"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39"/>
          <p:cNvSpPr txBox="1"/>
          <p:nvPr>
            <p:ph idx="3" type="body"/>
          </p:nvPr>
        </p:nvSpPr>
        <p:spPr>
          <a:xfrm>
            <a:off x="660801" y="4261798"/>
            <a:ext cx="2289228"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39"/>
          <p:cNvSpPr txBox="1"/>
          <p:nvPr>
            <p:ph idx="4" type="body"/>
          </p:nvPr>
        </p:nvSpPr>
        <p:spPr>
          <a:xfrm>
            <a:off x="3511348" y="3855838"/>
            <a:ext cx="2289229"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39"/>
          <p:cNvSpPr txBox="1"/>
          <p:nvPr>
            <p:ph idx="5" type="body"/>
          </p:nvPr>
        </p:nvSpPr>
        <p:spPr>
          <a:xfrm>
            <a:off x="3511348" y="4261798"/>
            <a:ext cx="2289229"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39"/>
          <p:cNvSpPr txBox="1"/>
          <p:nvPr>
            <p:ph idx="6" type="body"/>
          </p:nvPr>
        </p:nvSpPr>
        <p:spPr>
          <a:xfrm>
            <a:off x="6391424"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39"/>
          <p:cNvSpPr txBox="1"/>
          <p:nvPr>
            <p:ph idx="7" type="body"/>
          </p:nvPr>
        </p:nvSpPr>
        <p:spPr>
          <a:xfrm>
            <a:off x="6391424"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39"/>
          <p:cNvSpPr txBox="1"/>
          <p:nvPr>
            <p:ph idx="8" type="body"/>
          </p:nvPr>
        </p:nvSpPr>
        <p:spPr>
          <a:xfrm>
            <a:off x="9241968"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39"/>
          <p:cNvSpPr txBox="1"/>
          <p:nvPr>
            <p:ph idx="9" type="body"/>
          </p:nvPr>
        </p:nvSpPr>
        <p:spPr>
          <a:xfrm>
            <a:off x="9241968"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bg>
      <p:bgPr>
        <a:solidFill>
          <a:schemeClr val="lt1"/>
        </a:solidFill>
      </p:bgPr>
    </p:bg>
    <p:spTree>
      <p:nvGrpSpPr>
        <p:cNvPr id="202" name="Shape 202"/>
        <p:cNvGrpSpPr/>
        <p:nvPr/>
      </p:nvGrpSpPr>
      <p:grpSpPr>
        <a:xfrm>
          <a:off x="0" y="0"/>
          <a:ext cx="0" cy="0"/>
          <a:chOff x="0" y="0"/>
          <a:chExt cx="0" cy="0"/>
        </a:xfrm>
      </p:grpSpPr>
      <p:sp>
        <p:nvSpPr>
          <p:cNvPr id="203" name="Google Shape;203;p40"/>
          <p:cNvSpPr txBox="1"/>
          <p:nvPr>
            <p:ph type="title"/>
          </p:nvPr>
        </p:nvSpPr>
        <p:spPr>
          <a:xfrm>
            <a:off x="660800" y="792040"/>
            <a:ext cx="3111099" cy="2827806"/>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4" name="Google Shape;204;p4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205" name="Google Shape;205;p4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206" name="Google Shape;206;p4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07" name="Google Shape;207;p40"/>
          <p:cNvSpPr txBox="1"/>
          <p:nvPr>
            <p:ph idx="1" type="body"/>
          </p:nvPr>
        </p:nvSpPr>
        <p:spPr>
          <a:xfrm>
            <a:off x="4953000"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40"/>
          <p:cNvSpPr txBox="1"/>
          <p:nvPr>
            <p:ph idx="2" type="body"/>
          </p:nvPr>
        </p:nvSpPr>
        <p:spPr>
          <a:xfrm>
            <a:off x="7350829"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40"/>
          <p:cNvSpPr txBox="1"/>
          <p:nvPr>
            <p:ph idx="3" type="body"/>
          </p:nvPr>
        </p:nvSpPr>
        <p:spPr>
          <a:xfrm>
            <a:off x="9750023"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0"/>
          <p:cNvSpPr txBox="1"/>
          <p:nvPr>
            <p:ph idx="4" type="body"/>
          </p:nvPr>
        </p:nvSpPr>
        <p:spPr>
          <a:xfrm>
            <a:off x="7350829"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40"/>
          <p:cNvSpPr txBox="1"/>
          <p:nvPr>
            <p:ph idx="5" type="body"/>
          </p:nvPr>
        </p:nvSpPr>
        <p:spPr>
          <a:xfrm>
            <a:off x="4953000"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40"/>
          <p:cNvSpPr txBox="1"/>
          <p:nvPr>
            <p:ph idx="6" type="body"/>
          </p:nvPr>
        </p:nvSpPr>
        <p:spPr>
          <a:xfrm>
            <a:off x="9750023"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40"/>
          <p:cNvSpPr txBox="1"/>
          <p:nvPr>
            <p:ph idx="7" type="body"/>
          </p:nvPr>
        </p:nvSpPr>
        <p:spPr>
          <a:xfrm>
            <a:off x="4953000"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40"/>
          <p:cNvSpPr txBox="1"/>
          <p:nvPr>
            <p:ph idx="8" type="body"/>
          </p:nvPr>
        </p:nvSpPr>
        <p:spPr>
          <a:xfrm>
            <a:off x="7350829"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40"/>
          <p:cNvSpPr txBox="1"/>
          <p:nvPr>
            <p:ph idx="9" type="body"/>
          </p:nvPr>
        </p:nvSpPr>
        <p:spPr>
          <a:xfrm>
            <a:off x="9750023"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40"/>
          <p:cNvSpPr txBox="1"/>
          <p:nvPr>
            <p:ph idx="13" type="body"/>
          </p:nvPr>
        </p:nvSpPr>
        <p:spPr>
          <a:xfrm>
            <a:off x="7350829"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40"/>
          <p:cNvSpPr txBox="1"/>
          <p:nvPr>
            <p:ph idx="14" type="body"/>
          </p:nvPr>
        </p:nvSpPr>
        <p:spPr>
          <a:xfrm>
            <a:off x="4953000"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40"/>
          <p:cNvSpPr txBox="1"/>
          <p:nvPr>
            <p:ph idx="15" type="body"/>
          </p:nvPr>
        </p:nvSpPr>
        <p:spPr>
          <a:xfrm>
            <a:off x="9750023"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bg>
      <p:bgPr>
        <a:solidFill>
          <a:schemeClr val="lt1"/>
        </a:solidFill>
      </p:bgPr>
    </p:bg>
    <p:spTree>
      <p:nvGrpSpPr>
        <p:cNvPr id="27" name="Shape 27"/>
        <p:cNvGrpSpPr/>
        <p:nvPr/>
      </p:nvGrpSpPr>
      <p:grpSpPr>
        <a:xfrm>
          <a:off x="0" y="0"/>
          <a:ext cx="0" cy="0"/>
          <a:chOff x="0" y="0"/>
          <a:chExt cx="0" cy="0"/>
        </a:xfrm>
      </p:grpSpPr>
      <p:sp>
        <p:nvSpPr>
          <p:cNvPr id="28" name="Google Shape;28;p17"/>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1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30" name="Google Shape;30;p1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31" name="Google Shape;31;p1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bg>
      <p:bgPr>
        <a:solidFill>
          <a:schemeClr val="lt1"/>
        </a:solidFill>
      </p:bgPr>
    </p:bg>
    <p:spTree>
      <p:nvGrpSpPr>
        <p:cNvPr id="32" name="Shape 32"/>
        <p:cNvGrpSpPr/>
        <p:nvPr/>
      </p:nvGrpSpPr>
      <p:grpSpPr>
        <a:xfrm>
          <a:off x="0" y="0"/>
          <a:ext cx="0" cy="0"/>
          <a:chOff x="0" y="0"/>
          <a:chExt cx="0" cy="0"/>
        </a:xfrm>
      </p:grpSpPr>
      <p:sp>
        <p:nvSpPr>
          <p:cNvPr id="33" name="Google Shape;33;p18"/>
          <p:cNvSpPr/>
          <p:nvPr/>
        </p:nvSpPr>
        <p:spPr>
          <a:xfrm>
            <a:off x="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8"/>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5" name="Google Shape;35;p18"/>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36" name="Google Shape;36;p18"/>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1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2_Custom Layout">
  <p:cSld name="22_Custom Layout">
    <p:bg>
      <p:bgPr>
        <a:solidFill>
          <a:schemeClr val="lt1"/>
        </a:solidFill>
      </p:bgPr>
    </p:bg>
    <p:spTree>
      <p:nvGrpSpPr>
        <p:cNvPr id="38" name="Shape 38"/>
        <p:cNvGrpSpPr/>
        <p:nvPr/>
      </p:nvGrpSpPr>
      <p:grpSpPr>
        <a:xfrm>
          <a:off x="0" y="0"/>
          <a:ext cx="0" cy="0"/>
          <a:chOff x="0" y="0"/>
          <a:chExt cx="0" cy="0"/>
        </a:xfrm>
      </p:grpSpPr>
      <p:sp>
        <p:nvSpPr>
          <p:cNvPr id="39" name="Google Shape;39;p19"/>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1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41" name="Google Shape;41;p1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42" name="Google Shape;42;p1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43" name="Google Shape;43;p19"/>
          <p:cNvSpPr txBox="1"/>
          <p:nvPr>
            <p:ph idx="1" type="subTitle"/>
          </p:nvPr>
        </p:nvSpPr>
        <p:spPr>
          <a:xfrm>
            <a:off x="660800" y="1871281"/>
            <a:ext cx="6458457" cy="418363"/>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p19"/>
          <p:cNvSpPr txBox="1"/>
          <p:nvPr>
            <p:ph idx="2" type="body"/>
          </p:nvPr>
        </p:nvSpPr>
        <p:spPr>
          <a:xfrm>
            <a:off x="660400"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9"/>
          <p:cNvSpPr txBox="1"/>
          <p:nvPr>
            <p:ph idx="3" type="body"/>
          </p:nvPr>
        </p:nvSpPr>
        <p:spPr>
          <a:xfrm>
            <a:off x="4631690"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4" type="body"/>
          </p:nvPr>
        </p:nvSpPr>
        <p:spPr>
          <a:xfrm>
            <a:off x="8602577"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9"/>
          <p:cNvSpPr txBox="1"/>
          <p:nvPr>
            <p:ph idx="5" type="body"/>
          </p:nvPr>
        </p:nvSpPr>
        <p:spPr>
          <a:xfrm>
            <a:off x="660400"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9"/>
          <p:cNvSpPr txBox="1"/>
          <p:nvPr>
            <p:ph idx="6" type="body"/>
          </p:nvPr>
        </p:nvSpPr>
        <p:spPr>
          <a:xfrm>
            <a:off x="4631690"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9"/>
          <p:cNvSpPr txBox="1"/>
          <p:nvPr>
            <p:ph idx="7" type="body"/>
          </p:nvPr>
        </p:nvSpPr>
        <p:spPr>
          <a:xfrm>
            <a:off x="8602578"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9"/>
          <p:cNvSpPr/>
          <p:nvPr>
            <p:ph idx="8" type="pic"/>
          </p:nvPr>
        </p:nvSpPr>
        <p:spPr>
          <a:xfrm>
            <a:off x="657225" y="2876149"/>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9"/>
          <p:cNvSpPr/>
          <p:nvPr>
            <p:ph idx="9" type="pic"/>
          </p:nvPr>
        </p:nvSpPr>
        <p:spPr>
          <a:xfrm>
            <a:off x="8602577" y="2876149"/>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9"/>
          <p:cNvSpPr/>
          <p:nvPr>
            <p:ph idx="13" type="pic"/>
          </p:nvPr>
        </p:nvSpPr>
        <p:spPr>
          <a:xfrm>
            <a:off x="4631691" y="2878635"/>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1_Custom Layout">
  <p:cSld name="21_Custom Layout">
    <p:bg>
      <p:bgPr>
        <a:solidFill>
          <a:schemeClr val="lt1"/>
        </a:solidFill>
      </p:bgPr>
    </p:bg>
    <p:spTree>
      <p:nvGrpSpPr>
        <p:cNvPr id="53" name="Shape 53"/>
        <p:cNvGrpSpPr/>
        <p:nvPr/>
      </p:nvGrpSpPr>
      <p:grpSpPr>
        <a:xfrm>
          <a:off x="0" y="0"/>
          <a:ext cx="0" cy="0"/>
          <a:chOff x="0" y="0"/>
          <a:chExt cx="0" cy="0"/>
        </a:xfrm>
      </p:grpSpPr>
      <p:sp>
        <p:nvSpPr>
          <p:cNvPr id="54" name="Google Shape;54;p20"/>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5" name="Google Shape;55;p2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56" name="Google Shape;56;p2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57" name="Google Shape;57;p2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58" name="Google Shape;58;p20"/>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0_Custom Layout">
  <p:cSld name="20_Custom Layout">
    <p:bg>
      <p:bgPr>
        <a:solidFill>
          <a:schemeClr val="lt1"/>
        </a:solidFill>
      </p:bgPr>
    </p:bg>
    <p:spTree>
      <p:nvGrpSpPr>
        <p:cNvPr id="59" name="Shape 59"/>
        <p:cNvGrpSpPr/>
        <p:nvPr/>
      </p:nvGrpSpPr>
      <p:grpSpPr>
        <a:xfrm>
          <a:off x="0" y="0"/>
          <a:ext cx="0" cy="0"/>
          <a:chOff x="0" y="0"/>
          <a:chExt cx="0" cy="0"/>
        </a:xfrm>
      </p:grpSpPr>
      <p:sp>
        <p:nvSpPr>
          <p:cNvPr id="60" name="Google Shape;60;p21"/>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 name="Google Shape;61;p2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62" name="Google Shape;62;p2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63" name="Google Shape;63;p2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64" name="Google Shape;64;p21"/>
          <p:cNvSpPr txBox="1"/>
          <p:nvPr>
            <p:ph idx="1" type="subTitle"/>
          </p:nvPr>
        </p:nvSpPr>
        <p:spPr>
          <a:xfrm>
            <a:off x="660801" y="3612995"/>
            <a:ext cx="2898827"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 name="Google Shape;65;p21"/>
          <p:cNvSpPr txBox="1"/>
          <p:nvPr>
            <p:ph idx="2" type="body"/>
          </p:nvPr>
        </p:nvSpPr>
        <p:spPr>
          <a:xfrm>
            <a:off x="660801" y="2032998"/>
            <a:ext cx="2898827"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127E67"/>
        </a:solidFill>
      </p:bgPr>
    </p:bg>
    <p:spTree>
      <p:nvGrpSpPr>
        <p:cNvPr id="66" name="Shape 66"/>
        <p:cNvGrpSpPr/>
        <p:nvPr/>
      </p:nvGrpSpPr>
      <p:grpSpPr>
        <a:xfrm>
          <a:off x="0" y="0"/>
          <a:ext cx="0" cy="0"/>
          <a:chOff x="0" y="0"/>
          <a:chExt cx="0" cy="0"/>
        </a:xfrm>
      </p:grpSpPr>
      <p:sp>
        <p:nvSpPr>
          <p:cNvPr id="67" name="Google Shape;67;p22"/>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2"/>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69" name="Google Shape;69;p2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70" name="Google Shape;70;p2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71" name="Google Shape;71;p22"/>
          <p:cNvPicPr preferRelativeResize="0"/>
          <p:nvPr/>
        </p:nvPicPr>
        <p:blipFill rotWithShape="1">
          <a:blip r:embed="rId3">
            <a:alphaModFix/>
          </a:blip>
          <a:srcRect b="0" l="5170" r="4427" t="0"/>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bg>
      <p:bgPr>
        <a:solidFill>
          <a:srgbClr val="127E67"/>
        </a:solidFill>
      </p:bgPr>
    </p:bg>
    <p:spTree>
      <p:nvGrpSpPr>
        <p:cNvPr id="72" name="Shape 72"/>
        <p:cNvGrpSpPr/>
        <p:nvPr/>
      </p:nvGrpSpPr>
      <p:grpSpPr>
        <a:xfrm>
          <a:off x="0" y="0"/>
          <a:ext cx="0" cy="0"/>
          <a:chOff x="0" y="0"/>
          <a:chExt cx="0" cy="0"/>
        </a:xfrm>
      </p:grpSpPr>
      <p:sp>
        <p:nvSpPr>
          <p:cNvPr id="73" name="Google Shape;73;p23"/>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23"/>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3"/>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6" name="Google Shape;76;p2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77" name="Google Shape;77;p23"/>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000"/>
              <a:buFont typeface="Roboto Slab"/>
              <a:buNone/>
              <a:defRPr b="1" i="0" sz="50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212136"/>
                </a:solidFill>
                <a:latin typeface="Calibri"/>
                <a:ea typeface="Calibri"/>
                <a:cs typeface="Calibri"/>
                <a:sym typeface="Calibri"/>
              </a:defRPr>
            </a:lvl1pPr>
            <a:lvl2pPr indent="0" lvl="1" marL="0" marR="0" rtl="0" algn="r">
              <a:spcBef>
                <a:spcPts val="0"/>
              </a:spcBef>
              <a:buNone/>
              <a:defRPr b="0" i="0" sz="1200" u="none" cap="none" strike="noStrike">
                <a:solidFill>
                  <a:srgbClr val="212136"/>
                </a:solidFill>
                <a:latin typeface="Calibri"/>
                <a:ea typeface="Calibri"/>
                <a:cs typeface="Calibri"/>
                <a:sym typeface="Calibri"/>
              </a:defRPr>
            </a:lvl2pPr>
            <a:lvl3pPr indent="0" lvl="2" marL="0" marR="0" rtl="0" algn="r">
              <a:spcBef>
                <a:spcPts val="0"/>
              </a:spcBef>
              <a:buNone/>
              <a:defRPr b="0" i="0" sz="1200" u="none" cap="none" strike="noStrike">
                <a:solidFill>
                  <a:srgbClr val="212136"/>
                </a:solidFill>
                <a:latin typeface="Calibri"/>
                <a:ea typeface="Calibri"/>
                <a:cs typeface="Calibri"/>
                <a:sym typeface="Calibri"/>
              </a:defRPr>
            </a:lvl3pPr>
            <a:lvl4pPr indent="0" lvl="3" marL="0" marR="0" rtl="0" algn="r">
              <a:spcBef>
                <a:spcPts val="0"/>
              </a:spcBef>
              <a:buNone/>
              <a:defRPr b="0" i="0" sz="1200" u="none" cap="none" strike="noStrike">
                <a:solidFill>
                  <a:srgbClr val="212136"/>
                </a:solidFill>
                <a:latin typeface="Calibri"/>
                <a:ea typeface="Calibri"/>
                <a:cs typeface="Calibri"/>
                <a:sym typeface="Calibri"/>
              </a:defRPr>
            </a:lvl4pPr>
            <a:lvl5pPr indent="0" lvl="4" marL="0" marR="0" rtl="0" algn="r">
              <a:spcBef>
                <a:spcPts val="0"/>
              </a:spcBef>
              <a:buNone/>
              <a:defRPr b="0" i="0" sz="1200" u="none" cap="none" strike="noStrike">
                <a:solidFill>
                  <a:srgbClr val="212136"/>
                </a:solidFill>
                <a:latin typeface="Calibri"/>
                <a:ea typeface="Calibri"/>
                <a:cs typeface="Calibri"/>
                <a:sym typeface="Calibri"/>
              </a:defRPr>
            </a:lvl5pPr>
            <a:lvl6pPr indent="0" lvl="5" marL="0" marR="0" rtl="0" algn="r">
              <a:spcBef>
                <a:spcPts val="0"/>
              </a:spcBef>
              <a:buNone/>
              <a:defRPr b="0" i="0" sz="1200" u="none" cap="none" strike="noStrike">
                <a:solidFill>
                  <a:srgbClr val="212136"/>
                </a:solidFill>
                <a:latin typeface="Calibri"/>
                <a:ea typeface="Calibri"/>
                <a:cs typeface="Calibri"/>
                <a:sym typeface="Calibri"/>
              </a:defRPr>
            </a:lvl6pPr>
            <a:lvl7pPr indent="0" lvl="6" marL="0" marR="0" rtl="0" algn="r">
              <a:spcBef>
                <a:spcPts val="0"/>
              </a:spcBef>
              <a:buNone/>
              <a:defRPr b="0" i="0" sz="1200" u="none" cap="none" strike="noStrike">
                <a:solidFill>
                  <a:srgbClr val="212136"/>
                </a:solidFill>
                <a:latin typeface="Calibri"/>
                <a:ea typeface="Calibri"/>
                <a:cs typeface="Calibri"/>
                <a:sym typeface="Calibri"/>
              </a:defRPr>
            </a:lvl7pPr>
            <a:lvl8pPr indent="0" lvl="7" marL="0" marR="0" rtl="0" algn="r">
              <a:spcBef>
                <a:spcPts val="0"/>
              </a:spcBef>
              <a:buNone/>
              <a:defRPr b="0" i="0" sz="1200" u="none" cap="none" strike="noStrike">
                <a:solidFill>
                  <a:srgbClr val="212136"/>
                </a:solidFill>
                <a:latin typeface="Calibri"/>
                <a:ea typeface="Calibri"/>
                <a:cs typeface="Calibri"/>
                <a:sym typeface="Calibri"/>
              </a:defRPr>
            </a:lvl8pPr>
            <a:lvl9pPr indent="0" lvl="8" marL="0" marR="0" rtl="0" algn="r">
              <a:spcBef>
                <a:spcPts val="0"/>
              </a:spcBef>
              <a:buNone/>
              <a:defRPr b="0" i="0" sz="12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textRoundtripDataId="0"/>
                  </a:ext>
                </a:extLst>
              </a:rPr>
              <a:t>Day 3: Support and Evidence</a:t>
            </a:r>
            <a:endParaRPr/>
          </a:p>
        </p:txBody>
      </p:sp>
      <p:sp>
        <p:nvSpPr>
          <p:cNvPr id="224" name="Google Shape;224;p1"/>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Clr>
                <a:schemeClr val="lt1"/>
              </a:buClr>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10"/>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What is Reasoning?</a:t>
            </a:r>
            <a:endParaRPr/>
          </a:p>
        </p:txBody>
      </p:sp>
      <p:sp>
        <p:nvSpPr>
          <p:cNvPr id="337" name="Google Shape;337;p10"/>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Reasoning is an explanation of </a:t>
            </a:r>
            <a:r>
              <a:rPr b="1" lang="en-US"/>
              <a:t>how</a:t>
            </a:r>
            <a:r>
              <a:rPr lang="en-US"/>
              <a:t> your </a:t>
            </a:r>
            <a:r>
              <a:rPr b="1" lang="en-US"/>
              <a:t>evidence</a:t>
            </a:r>
            <a:r>
              <a:rPr lang="en-US"/>
              <a:t> proves your </a:t>
            </a:r>
            <a:r>
              <a:rPr b="1" lang="en-US"/>
              <a:t>claim</a:t>
            </a:r>
            <a:r>
              <a:rPr lang="en-US"/>
              <a:t>.</a:t>
            </a:r>
            <a:endParaRPr/>
          </a:p>
          <a:p>
            <a:pPr indent="0" lvl="0" marL="0" rtl="0" algn="l">
              <a:lnSpc>
                <a:spcPct val="120000"/>
              </a:lnSpc>
              <a:spcBef>
                <a:spcPts val="1000"/>
              </a:spcBef>
              <a:spcAft>
                <a:spcPts val="0"/>
              </a:spcAft>
              <a:buClr>
                <a:srgbClr val="212136"/>
              </a:buClr>
              <a:buSzPts val="2200"/>
              <a:buNone/>
            </a:pPr>
            <a:r>
              <a:rPr lang="en-US"/>
              <a:t>It provides the </a:t>
            </a:r>
            <a:r>
              <a:rPr b="1" lang="en-US"/>
              <a:t>connection</a:t>
            </a:r>
            <a:r>
              <a:rPr lang="en-US"/>
              <a:t> between your </a:t>
            </a:r>
            <a:r>
              <a:rPr b="1" lang="en-US"/>
              <a:t>claim</a:t>
            </a:r>
            <a:r>
              <a:rPr lang="en-US"/>
              <a:t> and your </a:t>
            </a:r>
            <a:r>
              <a:rPr b="1" lang="en-US"/>
              <a:t>reasons</a:t>
            </a:r>
            <a:r>
              <a:rPr lang="en-US"/>
              <a:t> and </a:t>
            </a:r>
            <a:r>
              <a:rPr b="1" lang="en-US"/>
              <a:t>evidence</a:t>
            </a:r>
            <a:r>
              <a:rPr lang="en-US"/>
              <a:t>.</a:t>
            </a:r>
            <a:endParaRPr/>
          </a:p>
          <a:p>
            <a:pPr indent="0" lvl="0" marL="0" rtl="0" algn="l">
              <a:lnSpc>
                <a:spcPct val="120000"/>
              </a:lnSpc>
              <a:spcBef>
                <a:spcPts val="1000"/>
              </a:spcBef>
              <a:spcAft>
                <a:spcPts val="0"/>
              </a:spcAft>
              <a:buClr>
                <a:srgbClr val="212136"/>
              </a:buClr>
              <a:buSzPts val="2200"/>
              <a:buNone/>
            </a:pPr>
            <a:r>
              <a:t/>
            </a:r>
            <a:endParaRPr/>
          </a:p>
        </p:txBody>
      </p:sp>
      <p:pic>
        <p:nvPicPr>
          <p:cNvPr id="338" name="Google Shape;338;p10"/>
          <p:cNvPicPr preferRelativeResize="0"/>
          <p:nvPr/>
        </p:nvPicPr>
        <p:blipFill rotWithShape="1">
          <a:blip r:embed="rId3">
            <a:alphaModFix/>
          </a:blip>
          <a:srcRect b="0" l="0" r="0" t="0"/>
          <a:stretch/>
        </p:blipFill>
        <p:spPr>
          <a:xfrm>
            <a:off x="10830966" y="4673431"/>
            <a:ext cx="608198" cy="608190"/>
          </a:xfrm>
          <a:prstGeom prst="rect">
            <a:avLst/>
          </a:prstGeom>
          <a:noFill/>
          <a:ln>
            <a:noFill/>
          </a:ln>
        </p:spPr>
      </p:pic>
      <p:pic>
        <p:nvPicPr>
          <p:cNvPr id="339" name="Google Shape;339;p10"/>
          <p:cNvPicPr preferRelativeResize="0"/>
          <p:nvPr/>
        </p:nvPicPr>
        <p:blipFill rotWithShape="1">
          <a:blip r:embed="rId4">
            <a:alphaModFix/>
          </a:blip>
          <a:srcRect b="0" l="0" r="0" t="0"/>
          <a:stretch/>
        </p:blipFill>
        <p:spPr>
          <a:xfrm>
            <a:off x="7315789" y="4673429"/>
            <a:ext cx="608197" cy="608190"/>
          </a:xfrm>
          <a:prstGeom prst="rect">
            <a:avLst/>
          </a:prstGeom>
          <a:noFill/>
          <a:ln>
            <a:noFill/>
          </a:ln>
        </p:spPr>
      </p:pic>
      <p:pic>
        <p:nvPicPr>
          <p:cNvPr id="340" name="Google Shape;340;p10"/>
          <p:cNvPicPr preferRelativeResize="0"/>
          <p:nvPr/>
        </p:nvPicPr>
        <p:blipFill rotWithShape="1">
          <a:blip r:embed="rId5">
            <a:alphaModFix/>
          </a:blip>
          <a:srcRect b="0" l="0" r="0" t="0"/>
          <a:stretch/>
        </p:blipFill>
        <p:spPr>
          <a:xfrm>
            <a:off x="9314145" y="4673429"/>
            <a:ext cx="608197" cy="608190"/>
          </a:xfrm>
          <a:prstGeom prst="rect">
            <a:avLst/>
          </a:prstGeom>
          <a:noFill/>
          <a:ln>
            <a:noFill/>
          </a:ln>
        </p:spPr>
      </p:pic>
      <p:pic>
        <p:nvPicPr>
          <p:cNvPr id="341" name="Google Shape;341;p10"/>
          <p:cNvPicPr preferRelativeResize="0"/>
          <p:nvPr/>
        </p:nvPicPr>
        <p:blipFill rotWithShape="1">
          <a:blip r:embed="rId4">
            <a:alphaModFix/>
          </a:blip>
          <a:srcRect b="0" l="0" r="0" t="0"/>
          <a:stretch/>
        </p:blipFill>
        <p:spPr>
          <a:xfrm>
            <a:off x="7812347" y="4673429"/>
            <a:ext cx="608197" cy="608190"/>
          </a:xfrm>
          <a:prstGeom prst="rect">
            <a:avLst/>
          </a:prstGeom>
          <a:noFill/>
          <a:ln>
            <a:noFill/>
          </a:ln>
        </p:spPr>
      </p:pic>
      <p:pic>
        <p:nvPicPr>
          <p:cNvPr id="342" name="Google Shape;342;p10"/>
          <p:cNvPicPr preferRelativeResize="0"/>
          <p:nvPr/>
        </p:nvPicPr>
        <p:blipFill rotWithShape="1">
          <a:blip r:embed="rId4">
            <a:alphaModFix/>
          </a:blip>
          <a:srcRect b="0" l="0" r="0" t="0"/>
          <a:stretch/>
        </p:blipFill>
        <p:spPr>
          <a:xfrm>
            <a:off x="6828918" y="4673429"/>
            <a:ext cx="608197" cy="608190"/>
          </a:xfrm>
          <a:prstGeom prst="rect">
            <a:avLst/>
          </a:prstGeom>
          <a:noFill/>
          <a:ln>
            <a:noFill/>
          </a:ln>
        </p:spPr>
      </p:pic>
      <p:cxnSp>
        <p:nvCxnSpPr>
          <p:cNvPr id="343" name="Google Shape;343;p10"/>
          <p:cNvCxnSpPr/>
          <p:nvPr/>
        </p:nvCxnSpPr>
        <p:spPr>
          <a:xfrm>
            <a:off x="8603312" y="4995106"/>
            <a:ext cx="545797" cy="0"/>
          </a:xfrm>
          <a:prstGeom prst="straightConnector1">
            <a:avLst/>
          </a:prstGeom>
          <a:noFill/>
          <a:ln cap="flat" cmpd="sng" w="9525">
            <a:solidFill>
              <a:schemeClr val="dk2"/>
            </a:solidFill>
            <a:prstDash val="solid"/>
            <a:round/>
            <a:headEnd len="sm" w="sm" type="none"/>
            <a:tailEnd len="med" w="med" type="triangle"/>
          </a:ln>
        </p:spPr>
      </p:cxnSp>
      <p:cxnSp>
        <p:nvCxnSpPr>
          <p:cNvPr id="344" name="Google Shape;344;p10"/>
          <p:cNvCxnSpPr/>
          <p:nvPr/>
        </p:nvCxnSpPr>
        <p:spPr>
          <a:xfrm>
            <a:off x="10087561" y="4995487"/>
            <a:ext cx="558209" cy="0"/>
          </a:xfrm>
          <a:prstGeom prst="straightConnector1">
            <a:avLst/>
          </a:prstGeom>
          <a:noFill/>
          <a:ln cap="flat" cmpd="sng" w="9525">
            <a:solidFill>
              <a:schemeClr val="dk2"/>
            </a:solidFill>
            <a:prstDash val="solid"/>
            <a:round/>
            <a:headEnd len="sm" w="sm" type="none"/>
            <a:tailEnd len="med" w="med" type="triangle"/>
          </a:ln>
        </p:spPr>
      </p:cxnSp>
      <p:sp>
        <p:nvSpPr>
          <p:cNvPr id="345" name="Google Shape;345;p10"/>
          <p:cNvSpPr txBox="1"/>
          <p:nvPr/>
        </p:nvSpPr>
        <p:spPr>
          <a:xfrm>
            <a:off x="7082143" y="5342326"/>
            <a:ext cx="1075487"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US" sz="1200">
                <a:solidFill>
                  <a:srgbClr val="212136"/>
                </a:solidFill>
                <a:latin typeface="Roboto"/>
                <a:ea typeface="Roboto"/>
                <a:cs typeface="Roboto"/>
                <a:sym typeface="Roboto"/>
              </a:rPr>
              <a:t>Evidence</a:t>
            </a:r>
            <a:endParaRPr/>
          </a:p>
        </p:txBody>
      </p:sp>
      <p:sp>
        <p:nvSpPr>
          <p:cNvPr id="346" name="Google Shape;346;p10"/>
          <p:cNvSpPr txBox="1"/>
          <p:nvPr/>
        </p:nvSpPr>
        <p:spPr>
          <a:xfrm>
            <a:off x="9080499" y="5342326"/>
            <a:ext cx="1075487"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US" sz="1200">
                <a:solidFill>
                  <a:srgbClr val="212136"/>
                </a:solidFill>
                <a:latin typeface="Roboto"/>
                <a:ea typeface="Roboto"/>
                <a:cs typeface="Roboto"/>
                <a:sym typeface="Roboto"/>
              </a:rPr>
              <a:t>Reasoning</a:t>
            </a:r>
            <a:endParaRPr/>
          </a:p>
        </p:txBody>
      </p:sp>
      <p:sp>
        <p:nvSpPr>
          <p:cNvPr id="347" name="Google Shape;347;p10"/>
          <p:cNvSpPr txBox="1"/>
          <p:nvPr/>
        </p:nvSpPr>
        <p:spPr>
          <a:xfrm>
            <a:off x="10820577" y="5342326"/>
            <a:ext cx="628976"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US" sz="1200">
                <a:solidFill>
                  <a:srgbClr val="212136"/>
                </a:solidFill>
                <a:latin typeface="Roboto"/>
                <a:ea typeface="Roboto"/>
                <a:cs typeface="Roboto"/>
                <a:sym typeface="Roboto"/>
              </a:rPr>
              <a:t>Claim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11"/>
          <p:cNvSpPr txBox="1"/>
          <p:nvPr>
            <p:ph idx="1" type="subTitle"/>
          </p:nvPr>
        </p:nvSpPr>
        <p:spPr>
          <a:xfrm>
            <a:off x="660801" y="3612995"/>
            <a:ext cx="2898827" cy="173897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1800"/>
              <a:buNone/>
            </a:pPr>
            <a:r>
              <a:rPr b="1" lang="en-US"/>
              <a:t>Claim: </a:t>
            </a:r>
            <a:r>
              <a:rPr lang="en-US"/>
              <a:t>Students should be allowed to use cell phones at school.</a:t>
            </a:r>
            <a:endParaRPr/>
          </a:p>
        </p:txBody>
      </p:sp>
      <p:sp>
        <p:nvSpPr>
          <p:cNvPr id="354" name="Google Shape;354;p11"/>
          <p:cNvSpPr txBox="1"/>
          <p:nvPr>
            <p:ph idx="2" type="body"/>
          </p:nvPr>
        </p:nvSpPr>
        <p:spPr>
          <a:xfrm>
            <a:off x="660801" y="2032998"/>
            <a:ext cx="2898827" cy="1412875"/>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solidFill>
                  <a:srgbClr val="212136"/>
                </a:solidFill>
              </a:rPr>
              <a:t>For example…</a:t>
            </a:r>
            <a:endParaRPr/>
          </a:p>
        </p:txBody>
      </p:sp>
      <p:sp>
        <p:nvSpPr>
          <p:cNvPr id="355" name="Google Shape;355;p11"/>
          <p:cNvSpPr txBox="1"/>
          <p:nvPr/>
        </p:nvSpPr>
        <p:spPr>
          <a:xfrm>
            <a:off x="4979736" y="2639404"/>
            <a:ext cx="2723845" cy="2662143"/>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212136"/>
              </a:buClr>
              <a:buSzPts val="1600"/>
              <a:buFont typeface="Roboto"/>
              <a:buNone/>
            </a:pPr>
            <a:r>
              <a:rPr b="1" lang="en-US" sz="1600">
                <a:solidFill>
                  <a:srgbClr val="212136"/>
                </a:solidFill>
                <a:latin typeface="Roboto"/>
                <a:ea typeface="Roboto"/>
                <a:cs typeface="Roboto"/>
                <a:sym typeface="Roboto"/>
              </a:rPr>
              <a:t>Evidence: </a:t>
            </a:r>
            <a:r>
              <a:rPr lang="en-US" sz="1600">
                <a:solidFill>
                  <a:srgbClr val="212136"/>
                </a:solidFill>
                <a:latin typeface="Roboto"/>
                <a:ea typeface="Roboto"/>
                <a:cs typeface="Roboto"/>
                <a:sym typeface="Roboto"/>
              </a:rPr>
              <a:t>For example, if a student is in a dangerous situation, he or she can call for help.</a:t>
            </a:r>
            <a:endParaRPr/>
          </a:p>
          <a:p>
            <a:pPr indent="0" lvl="0" marL="0" marR="0" rtl="0" algn="l">
              <a:lnSpc>
                <a:spcPct val="120000"/>
              </a:lnSpc>
              <a:spcBef>
                <a:spcPts val="1000"/>
              </a:spcBef>
              <a:spcAft>
                <a:spcPts val="0"/>
              </a:spcAft>
              <a:buClr>
                <a:srgbClr val="212136"/>
              </a:buClr>
              <a:buSzPts val="1600"/>
              <a:buFont typeface="Roboto"/>
              <a:buNone/>
            </a:pPr>
            <a:r>
              <a:rPr b="1" lang="en-US" sz="1600">
                <a:solidFill>
                  <a:srgbClr val="212136"/>
                </a:solidFill>
                <a:latin typeface="Roboto"/>
                <a:ea typeface="Roboto"/>
                <a:cs typeface="Roboto"/>
                <a:sym typeface="Roboto"/>
              </a:rPr>
              <a:t>Reasoning: </a:t>
            </a:r>
            <a:r>
              <a:rPr lang="en-US" sz="1600">
                <a:solidFill>
                  <a:srgbClr val="212136"/>
                </a:solidFill>
                <a:latin typeface="Roboto"/>
                <a:ea typeface="Roboto"/>
                <a:cs typeface="Roboto"/>
                <a:sym typeface="Roboto"/>
              </a:rPr>
              <a:t>In schools where students aren’t allowed to have cell phones, they aren’t able to call for assistance.</a:t>
            </a:r>
            <a:endParaRPr/>
          </a:p>
          <a:p>
            <a:pPr indent="0" lvl="0" marL="0" marR="0" rtl="0" algn="l">
              <a:lnSpc>
                <a:spcPct val="120000"/>
              </a:lnSpc>
              <a:spcBef>
                <a:spcPts val="1000"/>
              </a:spcBef>
              <a:spcAft>
                <a:spcPts val="0"/>
              </a:spcAft>
              <a:buClr>
                <a:srgbClr val="212136"/>
              </a:buClr>
              <a:buSzPts val="1600"/>
              <a:buFont typeface="Calibri"/>
              <a:buNone/>
            </a:pPr>
            <a:r>
              <a:t/>
            </a:r>
            <a:endParaRPr b="1" sz="1600">
              <a:solidFill>
                <a:srgbClr val="6C49A2"/>
              </a:solidFill>
              <a:latin typeface="Roboto"/>
              <a:ea typeface="Roboto"/>
              <a:cs typeface="Roboto"/>
              <a:sym typeface="Roboto"/>
            </a:endParaRPr>
          </a:p>
        </p:txBody>
      </p:sp>
      <p:sp>
        <p:nvSpPr>
          <p:cNvPr id="356" name="Google Shape;356;p11"/>
          <p:cNvSpPr txBox="1"/>
          <p:nvPr/>
        </p:nvSpPr>
        <p:spPr>
          <a:xfrm>
            <a:off x="8508056" y="3055783"/>
            <a:ext cx="2898826" cy="2965345"/>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212136"/>
              </a:buClr>
              <a:buSzPts val="1600"/>
              <a:buFont typeface="Roboto"/>
              <a:buNone/>
            </a:pPr>
            <a:r>
              <a:rPr b="1" lang="en-US" sz="1600">
                <a:solidFill>
                  <a:srgbClr val="212136"/>
                </a:solidFill>
                <a:latin typeface="Roboto"/>
                <a:ea typeface="Roboto"/>
                <a:cs typeface="Roboto"/>
                <a:sym typeface="Roboto"/>
              </a:rPr>
              <a:t>Evidence: </a:t>
            </a:r>
            <a:r>
              <a:rPr lang="en-US" sz="1600">
                <a:solidFill>
                  <a:srgbClr val="212136"/>
                </a:solidFill>
                <a:latin typeface="Roboto"/>
                <a:ea typeface="Roboto"/>
                <a:cs typeface="Roboto"/>
                <a:sym typeface="Roboto"/>
              </a:rPr>
              <a:t>Students can access definitions, formulas, and all sorts of web sites and apps.</a:t>
            </a:r>
            <a:endParaRPr/>
          </a:p>
          <a:p>
            <a:pPr indent="0" lvl="0" marL="0" marR="0" rtl="0" algn="l">
              <a:lnSpc>
                <a:spcPct val="120000"/>
              </a:lnSpc>
              <a:spcBef>
                <a:spcPts val="1000"/>
              </a:spcBef>
              <a:spcAft>
                <a:spcPts val="0"/>
              </a:spcAft>
              <a:buClr>
                <a:srgbClr val="212136"/>
              </a:buClr>
              <a:buSzPts val="1600"/>
              <a:buFont typeface="Roboto"/>
              <a:buNone/>
            </a:pPr>
            <a:r>
              <a:rPr b="1" lang="en-US" sz="1600">
                <a:solidFill>
                  <a:srgbClr val="212136"/>
                </a:solidFill>
                <a:latin typeface="Roboto"/>
                <a:ea typeface="Roboto"/>
                <a:cs typeface="Roboto"/>
                <a:sym typeface="Roboto"/>
              </a:rPr>
              <a:t>Reasoning: </a:t>
            </a:r>
            <a:r>
              <a:rPr lang="en-US" sz="1600">
                <a:solidFill>
                  <a:srgbClr val="212136"/>
                </a:solidFill>
                <a:latin typeface="Roboto"/>
                <a:ea typeface="Roboto"/>
                <a:cs typeface="Roboto"/>
                <a:sym typeface="Roboto"/>
              </a:rPr>
              <a:t>Students can use these tools to find and learn information quickly and avoid having to waste their time memorizing things they can easily look up.</a:t>
            </a:r>
            <a:endParaRPr/>
          </a:p>
          <a:p>
            <a:pPr indent="0" lvl="0" marL="0" marR="0" rtl="0" algn="l">
              <a:lnSpc>
                <a:spcPct val="115000"/>
              </a:lnSpc>
              <a:spcBef>
                <a:spcPts val="1000"/>
              </a:spcBef>
              <a:spcAft>
                <a:spcPts val="0"/>
              </a:spcAft>
              <a:buClr>
                <a:srgbClr val="212136"/>
              </a:buClr>
              <a:buSzPts val="1600"/>
              <a:buFont typeface="Calibri"/>
              <a:buNone/>
            </a:pPr>
            <a:r>
              <a:t/>
            </a:r>
            <a:endParaRPr sz="1600">
              <a:solidFill>
                <a:srgbClr val="212136"/>
              </a:solidFill>
              <a:latin typeface="Roboto"/>
              <a:ea typeface="Roboto"/>
              <a:cs typeface="Roboto"/>
              <a:sym typeface="Roboto"/>
            </a:endParaRPr>
          </a:p>
        </p:txBody>
      </p:sp>
      <p:sp>
        <p:nvSpPr>
          <p:cNvPr id="357" name="Google Shape;357;p11"/>
          <p:cNvSpPr txBox="1"/>
          <p:nvPr/>
        </p:nvSpPr>
        <p:spPr>
          <a:xfrm>
            <a:off x="4979738" y="1568785"/>
            <a:ext cx="2723844" cy="873829"/>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None/>
            </a:pPr>
            <a:r>
              <a:rPr b="1" lang="en-US" sz="2200">
                <a:solidFill>
                  <a:srgbClr val="212136"/>
                </a:solidFill>
                <a:latin typeface="Roboto"/>
                <a:ea typeface="Roboto"/>
                <a:cs typeface="Roboto"/>
                <a:sym typeface="Roboto"/>
              </a:rPr>
              <a:t>Reason: </a:t>
            </a:r>
            <a:r>
              <a:rPr lang="en-US" sz="2200">
                <a:solidFill>
                  <a:srgbClr val="212136"/>
                </a:solidFill>
                <a:latin typeface="Roboto"/>
                <a:ea typeface="Roboto"/>
                <a:cs typeface="Roboto"/>
                <a:sym typeface="Roboto"/>
              </a:rPr>
              <a:t>Cell phones enhance safety.</a:t>
            </a:r>
            <a:endParaRPr/>
          </a:p>
        </p:txBody>
      </p:sp>
      <p:sp>
        <p:nvSpPr>
          <p:cNvPr id="358" name="Google Shape;358;p11"/>
          <p:cNvSpPr txBox="1"/>
          <p:nvPr/>
        </p:nvSpPr>
        <p:spPr>
          <a:xfrm>
            <a:off x="8508055" y="1568786"/>
            <a:ext cx="2898826" cy="1280094"/>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None/>
            </a:pPr>
            <a:r>
              <a:rPr b="1" lang="en-US" sz="2200">
                <a:solidFill>
                  <a:srgbClr val="212136"/>
                </a:solidFill>
                <a:latin typeface="Roboto"/>
                <a:ea typeface="Roboto"/>
                <a:cs typeface="Roboto"/>
                <a:sym typeface="Roboto"/>
              </a:rPr>
              <a:t>Reason: </a:t>
            </a:r>
            <a:r>
              <a:rPr lang="en-US" sz="2200">
                <a:solidFill>
                  <a:srgbClr val="212136"/>
                </a:solidFill>
                <a:latin typeface="Roboto"/>
                <a:ea typeface="Roboto"/>
                <a:cs typeface="Roboto"/>
                <a:sym typeface="Roboto"/>
              </a:rPr>
              <a:t>Mobile apps can support student learning.</a:t>
            </a:r>
            <a:endParaRPr/>
          </a:p>
        </p:txBody>
      </p:sp>
      <p:pic>
        <p:nvPicPr>
          <p:cNvPr id="359" name="Google Shape;359;p11"/>
          <p:cNvPicPr preferRelativeResize="0"/>
          <p:nvPr/>
        </p:nvPicPr>
        <p:blipFill rotWithShape="1">
          <a:blip r:embed="rId3">
            <a:alphaModFix/>
          </a:blip>
          <a:srcRect b="0" l="0" r="0" t="0"/>
          <a:stretch/>
        </p:blipFill>
        <p:spPr>
          <a:xfrm>
            <a:off x="4984097" y="1054418"/>
            <a:ext cx="401638" cy="401638"/>
          </a:xfrm>
          <a:prstGeom prst="rect">
            <a:avLst/>
          </a:prstGeom>
          <a:noFill/>
          <a:ln>
            <a:noFill/>
          </a:ln>
        </p:spPr>
      </p:pic>
      <p:pic>
        <p:nvPicPr>
          <p:cNvPr id="360" name="Google Shape;360;p11"/>
          <p:cNvPicPr preferRelativeResize="0"/>
          <p:nvPr/>
        </p:nvPicPr>
        <p:blipFill rotWithShape="1">
          <a:blip r:embed="rId3">
            <a:alphaModFix/>
          </a:blip>
          <a:srcRect b="0" l="0" r="0" t="0"/>
          <a:stretch/>
        </p:blipFill>
        <p:spPr>
          <a:xfrm>
            <a:off x="8508055" y="1054418"/>
            <a:ext cx="401638" cy="4016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C49A2"/>
        </a:solidFill>
      </p:bgPr>
    </p:bg>
    <p:spTree>
      <p:nvGrpSpPr>
        <p:cNvPr id="365" name="Shape 365"/>
        <p:cNvGrpSpPr/>
        <p:nvPr/>
      </p:nvGrpSpPr>
      <p:grpSpPr>
        <a:xfrm>
          <a:off x="0" y="0"/>
          <a:ext cx="0" cy="0"/>
          <a:chOff x="0" y="0"/>
          <a:chExt cx="0" cy="0"/>
        </a:xfrm>
      </p:grpSpPr>
      <p:sp>
        <p:nvSpPr>
          <p:cNvPr id="366" name="Google Shape;366;p12"/>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Developing Support Activity</a:t>
            </a:r>
            <a:endParaRPr/>
          </a:p>
        </p:txBody>
      </p:sp>
      <p:sp>
        <p:nvSpPr>
          <p:cNvPr id="367" name="Google Shape;367;p12"/>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Provide evidence and reasoning to support a given claim and evidence.</a:t>
            </a:r>
            <a:endParaRPr/>
          </a:p>
          <a:p>
            <a:pPr indent="0" lvl="0" marL="0" rtl="0" algn="l">
              <a:lnSpc>
                <a:spcPct val="120000"/>
              </a:lnSpc>
              <a:spcBef>
                <a:spcPts val="0"/>
              </a:spcBef>
              <a:spcAft>
                <a:spcPts val="0"/>
              </a:spcAft>
              <a:buClr>
                <a:schemeClr val="lt1"/>
              </a:buClr>
              <a:buSzPts val="2200"/>
              <a:buNone/>
            </a:pPr>
            <a:r>
              <a:rPr lang="en-US"/>
              <a:t>On your own, develop the counterargument.</a:t>
            </a:r>
            <a:endParaRPr/>
          </a:p>
          <a:p>
            <a:pPr indent="0" lvl="0" marL="0" rtl="0" algn="l">
              <a:lnSpc>
                <a:spcPct val="120000"/>
              </a:lnSpc>
              <a:spcBef>
                <a:spcPts val="1000"/>
              </a:spcBef>
              <a:spcAft>
                <a:spcPts val="0"/>
              </a:spcAft>
              <a:buClr>
                <a:schemeClr val="lt1"/>
              </a:buClr>
              <a:buSzPts val="2200"/>
              <a:buNone/>
            </a:pPr>
            <a:r>
              <a:t/>
            </a:r>
            <a:endParaRPr/>
          </a:p>
        </p:txBody>
      </p:sp>
      <p:sp>
        <p:nvSpPr>
          <p:cNvPr id="368" name="Google Shape;368;p12"/>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369" name="Google Shape;369;p12"/>
          <p:cNvPicPr preferRelativeResize="0"/>
          <p:nvPr/>
        </p:nvPicPr>
        <p:blipFill>
          <a:blip r:embed="rId3">
            <a:alphaModFix/>
          </a:blip>
          <a:stretch>
            <a:fillRect/>
          </a:stretch>
        </p:blipFill>
        <p:spPr>
          <a:xfrm>
            <a:off x="6376650" y="212010"/>
            <a:ext cx="5586751" cy="72263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C49A2"/>
        </a:solidFill>
      </p:bgPr>
    </p:bg>
    <p:spTree>
      <p:nvGrpSpPr>
        <p:cNvPr id="374" name="Shape 374"/>
        <p:cNvGrpSpPr/>
        <p:nvPr/>
      </p:nvGrpSpPr>
      <p:grpSpPr>
        <a:xfrm>
          <a:off x="0" y="0"/>
          <a:ext cx="0" cy="0"/>
          <a:chOff x="0" y="0"/>
          <a:chExt cx="0" cy="0"/>
        </a:xfrm>
      </p:grpSpPr>
      <p:sp>
        <p:nvSpPr>
          <p:cNvPr id="375" name="Google Shape;375;p13"/>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Four Corners Debate</a:t>
            </a:r>
            <a:endParaRPr/>
          </a:p>
        </p:txBody>
      </p:sp>
      <p:sp>
        <p:nvSpPr>
          <p:cNvPr id="376" name="Google Shape;376;p13"/>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In a group, make your best argument and then share with the class.</a:t>
            </a:r>
            <a:endParaRPr/>
          </a:p>
        </p:txBody>
      </p:sp>
      <p:sp>
        <p:nvSpPr>
          <p:cNvPr id="377" name="Google Shape;377;p13"/>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378" name="Google Shape;378;p13"/>
          <p:cNvPicPr preferRelativeResize="0"/>
          <p:nvPr/>
        </p:nvPicPr>
        <p:blipFill>
          <a:blip r:embed="rId3">
            <a:alphaModFix/>
          </a:blip>
          <a:stretch>
            <a:fillRect/>
          </a:stretch>
        </p:blipFill>
        <p:spPr>
          <a:xfrm>
            <a:off x="6376650" y="247490"/>
            <a:ext cx="5586751" cy="72364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C49A2"/>
        </a:solidFill>
      </p:bgPr>
    </p:bg>
    <p:spTree>
      <p:nvGrpSpPr>
        <p:cNvPr id="229" name="Shape 229"/>
        <p:cNvGrpSpPr/>
        <p:nvPr/>
      </p:nvGrpSpPr>
      <p:grpSpPr>
        <a:xfrm>
          <a:off x="0" y="0"/>
          <a:ext cx="0" cy="0"/>
          <a:chOff x="0" y="0"/>
          <a:chExt cx="0" cy="0"/>
        </a:xfrm>
      </p:grpSpPr>
      <p:sp>
        <p:nvSpPr>
          <p:cNvPr id="230" name="Google Shape;230;p2"/>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Entry Ticket</a:t>
            </a:r>
            <a:endParaRPr/>
          </a:p>
        </p:txBody>
      </p:sp>
      <p:sp>
        <p:nvSpPr>
          <p:cNvPr id="231" name="Google Shape;231;p2"/>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Identify the reasons connected to each claim.</a:t>
            </a:r>
            <a:endParaRPr/>
          </a:p>
          <a:p>
            <a:pPr indent="0" lvl="0" marL="0" rtl="0" algn="l">
              <a:lnSpc>
                <a:spcPct val="120000"/>
              </a:lnSpc>
              <a:spcBef>
                <a:spcPts val="1000"/>
              </a:spcBef>
              <a:spcAft>
                <a:spcPts val="0"/>
              </a:spcAft>
              <a:buClr>
                <a:schemeClr val="lt1"/>
              </a:buClr>
              <a:buSzPts val="2200"/>
              <a:buNone/>
            </a:pPr>
            <a:r>
              <a:t/>
            </a:r>
            <a:endParaRPr/>
          </a:p>
        </p:txBody>
      </p:sp>
      <p:sp>
        <p:nvSpPr>
          <p:cNvPr id="232" name="Google Shape;232;p2"/>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233" name="Google Shape;233;p2"/>
          <p:cNvPicPr preferRelativeResize="0"/>
          <p:nvPr/>
        </p:nvPicPr>
        <p:blipFill>
          <a:blip r:embed="rId3">
            <a:alphaModFix/>
          </a:blip>
          <a:stretch>
            <a:fillRect/>
          </a:stretch>
        </p:blipFill>
        <p:spPr>
          <a:xfrm>
            <a:off x="6376650" y="277232"/>
            <a:ext cx="5586751" cy="72162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
          <p:cNvSpPr txBox="1"/>
          <p:nvPr>
            <p:ph type="title"/>
          </p:nvPr>
        </p:nvSpPr>
        <p:spPr>
          <a:xfrm>
            <a:off x="660800" y="792040"/>
            <a:ext cx="7086886"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6C49A2"/>
              </a:buClr>
              <a:buSzPts val="5000"/>
              <a:buFont typeface="Roboto"/>
              <a:buNone/>
            </a:pPr>
            <a:r>
              <a:rPr lang="en-US">
                <a:solidFill>
                  <a:srgbClr val="6C49A2"/>
                </a:solidFill>
              </a:rPr>
              <a:t>Reasons</a:t>
            </a:r>
            <a:r>
              <a:rPr lang="en-US"/>
              <a:t> and </a:t>
            </a:r>
            <a:r>
              <a:rPr lang="en-US">
                <a:solidFill>
                  <a:srgbClr val="6C49A2"/>
                </a:solidFill>
              </a:rPr>
              <a:t>reasoning</a:t>
            </a:r>
            <a:r>
              <a:rPr lang="en-US"/>
              <a:t> help build arguments.</a:t>
            </a:r>
            <a:endParaRPr/>
          </a:p>
        </p:txBody>
      </p:sp>
      <p:sp>
        <p:nvSpPr>
          <p:cNvPr id="240" name="Google Shape;240;p3"/>
          <p:cNvSpPr txBox="1"/>
          <p:nvPr/>
        </p:nvSpPr>
        <p:spPr>
          <a:xfrm>
            <a:off x="657907" y="3429000"/>
            <a:ext cx="4352524" cy="2413276"/>
          </a:xfrm>
          <a:prstGeom prst="rect">
            <a:avLst/>
          </a:prstGeom>
          <a:noFill/>
          <a:ln>
            <a:noFill/>
          </a:ln>
        </p:spPr>
        <p:txBody>
          <a:bodyPr anchorCtr="0" anchor="t" bIns="45700" lIns="0" spcFirstLastPara="1" rIns="0" wrap="square" tIns="45700">
            <a:noAutofit/>
          </a:bodyPr>
          <a:lstStyle/>
          <a:p>
            <a:pPr indent="-228600" lvl="0" marL="228600" marR="0" rtl="0" algn="l">
              <a:lnSpc>
                <a:spcPct val="120000"/>
              </a:lnSpc>
              <a:spcBef>
                <a:spcPts val="0"/>
              </a:spcBef>
              <a:spcAft>
                <a:spcPts val="0"/>
              </a:spcAft>
              <a:buClr>
                <a:srgbClr val="212136"/>
              </a:buClr>
              <a:buSzPts val="1800"/>
              <a:buFont typeface="Arial"/>
              <a:buChar char="•"/>
            </a:pPr>
            <a:r>
              <a:rPr b="0" i="0" lang="en-US" sz="1800" u="none" cap="none" strike="noStrike">
                <a:solidFill>
                  <a:srgbClr val="212136"/>
                </a:solidFill>
                <a:latin typeface="Roboto"/>
                <a:ea typeface="Roboto"/>
                <a:cs typeface="Roboto"/>
                <a:sym typeface="Roboto"/>
              </a:rPr>
              <a:t>Reasons explain why you believe your claim</a:t>
            </a:r>
            <a:endParaRPr/>
          </a:p>
          <a:p>
            <a:pPr indent="-228600" lvl="0" marL="228600" marR="0" rtl="0" algn="l">
              <a:lnSpc>
                <a:spcPct val="120000"/>
              </a:lnSpc>
              <a:spcBef>
                <a:spcPts val="1000"/>
              </a:spcBef>
              <a:spcAft>
                <a:spcPts val="0"/>
              </a:spcAft>
              <a:buClr>
                <a:srgbClr val="212136"/>
              </a:buClr>
              <a:buSzPts val="1800"/>
              <a:buFont typeface="Arial"/>
              <a:buChar char="•"/>
            </a:pPr>
            <a:r>
              <a:rPr b="0" i="0" lang="en-US" sz="1800" u="none" cap="none" strike="noStrike">
                <a:solidFill>
                  <a:srgbClr val="212136"/>
                </a:solidFill>
                <a:latin typeface="Roboto"/>
                <a:ea typeface="Roboto"/>
                <a:cs typeface="Roboto"/>
                <a:sym typeface="Roboto"/>
              </a:rPr>
              <a:t>Reasons provide an organizational structure</a:t>
            </a:r>
            <a:endParaRPr/>
          </a:p>
          <a:p>
            <a:pPr indent="-114300" lvl="0" marL="228600" marR="0" rtl="0" algn="l">
              <a:lnSpc>
                <a:spcPct val="120000"/>
              </a:lnSpc>
              <a:spcBef>
                <a:spcPts val="1000"/>
              </a:spcBef>
              <a:spcAft>
                <a:spcPts val="0"/>
              </a:spcAft>
              <a:buClr>
                <a:srgbClr val="212136"/>
              </a:buClr>
              <a:buSzPts val="1800"/>
              <a:buFont typeface="Arial"/>
              <a:buNone/>
            </a:pPr>
            <a:r>
              <a:t/>
            </a:r>
            <a:endParaRPr b="0" i="0" sz="1800" u="none" cap="none" strike="noStrike">
              <a:solidFill>
                <a:srgbClr val="212136"/>
              </a:solidFill>
              <a:latin typeface="Roboto"/>
              <a:ea typeface="Roboto"/>
              <a:cs typeface="Roboto"/>
              <a:sym typeface="Roboto"/>
            </a:endParaRPr>
          </a:p>
        </p:txBody>
      </p:sp>
      <p:sp>
        <p:nvSpPr>
          <p:cNvPr id="241" name="Google Shape;241;p3"/>
          <p:cNvSpPr txBox="1"/>
          <p:nvPr/>
        </p:nvSpPr>
        <p:spPr>
          <a:xfrm>
            <a:off x="6525812" y="3429000"/>
            <a:ext cx="4352524" cy="2413276"/>
          </a:xfrm>
          <a:prstGeom prst="rect">
            <a:avLst/>
          </a:prstGeom>
          <a:noFill/>
          <a:ln>
            <a:noFill/>
          </a:ln>
        </p:spPr>
        <p:txBody>
          <a:bodyPr anchorCtr="0" anchor="t" bIns="45700" lIns="0" spcFirstLastPara="1" rIns="0" wrap="square" tIns="45700">
            <a:noAutofit/>
          </a:bodyPr>
          <a:lstStyle/>
          <a:p>
            <a:pPr indent="-228600" lvl="0" marL="228600" marR="0" rtl="0" algn="l">
              <a:lnSpc>
                <a:spcPct val="115000"/>
              </a:lnSpc>
              <a:spcBef>
                <a:spcPts val="0"/>
              </a:spcBef>
              <a:spcAft>
                <a:spcPts val="0"/>
              </a:spcAft>
              <a:buClr>
                <a:srgbClr val="212136"/>
              </a:buClr>
              <a:buSzPts val="1800"/>
              <a:buFont typeface="Arial"/>
              <a:buChar char="•"/>
            </a:pPr>
            <a:r>
              <a:rPr b="0" i="0" lang="en-US" sz="1800" u="none" cap="none" strike="noStrike">
                <a:solidFill>
                  <a:srgbClr val="212136"/>
                </a:solidFill>
                <a:latin typeface="Roboto"/>
                <a:ea typeface="Roboto"/>
                <a:cs typeface="Roboto"/>
                <a:sym typeface="Roboto"/>
              </a:rPr>
              <a:t>Links your evidence to your reasons and back to your claim</a:t>
            </a:r>
            <a:endParaRPr/>
          </a:p>
          <a:p>
            <a:pPr indent="-228600" lvl="0" marL="228600" marR="0" rtl="0" algn="l">
              <a:lnSpc>
                <a:spcPct val="115000"/>
              </a:lnSpc>
              <a:spcBef>
                <a:spcPts val="2200"/>
              </a:spcBef>
              <a:spcAft>
                <a:spcPts val="0"/>
              </a:spcAft>
              <a:buClr>
                <a:srgbClr val="212136"/>
              </a:buClr>
              <a:buSzPts val="1800"/>
              <a:buFont typeface="Arial"/>
              <a:buChar char="•"/>
            </a:pPr>
            <a:r>
              <a:rPr b="0" i="0" lang="en-US" sz="1800" u="none" cap="none" strike="noStrike">
                <a:solidFill>
                  <a:srgbClr val="212136"/>
                </a:solidFill>
                <a:latin typeface="Roboto"/>
                <a:ea typeface="Roboto"/>
                <a:cs typeface="Roboto"/>
                <a:sym typeface="Roboto"/>
              </a:rPr>
              <a:t>Explains how you interpret evidence</a:t>
            </a:r>
            <a:endParaRPr/>
          </a:p>
          <a:p>
            <a:pPr indent="-228600" lvl="0" marL="228600" marR="0" rtl="0" algn="l">
              <a:lnSpc>
                <a:spcPct val="115000"/>
              </a:lnSpc>
              <a:spcBef>
                <a:spcPts val="2200"/>
              </a:spcBef>
              <a:spcAft>
                <a:spcPts val="0"/>
              </a:spcAft>
              <a:buClr>
                <a:srgbClr val="212136"/>
              </a:buClr>
              <a:buSzPts val="1800"/>
              <a:buFont typeface="Arial"/>
              <a:buChar char="•"/>
            </a:pPr>
            <a:r>
              <a:rPr b="0" i="0" lang="en-US" sz="1800" u="none" cap="none" strike="noStrike">
                <a:solidFill>
                  <a:srgbClr val="212136"/>
                </a:solidFill>
                <a:latin typeface="Roboto"/>
                <a:ea typeface="Roboto"/>
                <a:cs typeface="Roboto"/>
                <a:sym typeface="Roboto"/>
              </a:rPr>
              <a:t>Demonstrates your knowledge of the topic or text</a:t>
            </a:r>
            <a:endParaRPr/>
          </a:p>
          <a:p>
            <a:pPr indent="-114300" lvl="0" marL="228600" marR="0" rtl="0" algn="l">
              <a:lnSpc>
                <a:spcPct val="115000"/>
              </a:lnSpc>
              <a:spcBef>
                <a:spcPts val="2200"/>
              </a:spcBef>
              <a:spcAft>
                <a:spcPts val="0"/>
              </a:spcAft>
              <a:buClr>
                <a:srgbClr val="212136"/>
              </a:buClr>
              <a:buSzPts val="1800"/>
              <a:buFont typeface="Arial"/>
              <a:buNone/>
            </a:pPr>
            <a:r>
              <a:t/>
            </a:r>
            <a:endParaRPr b="0" i="0" sz="1800" u="none" cap="none" strike="noStrike">
              <a:solidFill>
                <a:srgbClr val="212136"/>
              </a:solidFill>
              <a:latin typeface="Roboto"/>
              <a:ea typeface="Roboto"/>
              <a:cs typeface="Roboto"/>
              <a:sym typeface="Roboto"/>
            </a:endParaRPr>
          </a:p>
        </p:txBody>
      </p:sp>
      <p:sp>
        <p:nvSpPr>
          <p:cNvPr id="242" name="Google Shape;242;p3"/>
          <p:cNvSpPr txBox="1"/>
          <p:nvPr/>
        </p:nvSpPr>
        <p:spPr>
          <a:xfrm>
            <a:off x="657907" y="2833956"/>
            <a:ext cx="1399493"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i="0" lang="en-US" sz="2200" u="none" cap="none" strike="noStrike">
                <a:solidFill>
                  <a:srgbClr val="212136"/>
                </a:solidFill>
                <a:latin typeface="Roboto"/>
                <a:ea typeface="Roboto"/>
                <a:cs typeface="Roboto"/>
                <a:sym typeface="Roboto"/>
              </a:rPr>
              <a:t>Reasons</a:t>
            </a:r>
            <a:endParaRPr/>
          </a:p>
        </p:txBody>
      </p:sp>
      <p:sp>
        <p:nvSpPr>
          <p:cNvPr id="243" name="Google Shape;243;p3"/>
          <p:cNvSpPr txBox="1"/>
          <p:nvPr/>
        </p:nvSpPr>
        <p:spPr>
          <a:xfrm>
            <a:off x="6525812" y="2833956"/>
            <a:ext cx="1399493"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200">
                <a:solidFill>
                  <a:srgbClr val="212136"/>
                </a:solidFill>
                <a:latin typeface="Roboto"/>
                <a:ea typeface="Roboto"/>
                <a:cs typeface="Roboto"/>
                <a:sym typeface="Roboto"/>
              </a:rPr>
              <a:t>Reasoning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
          <p:cNvSpPr txBox="1"/>
          <p:nvPr>
            <p:ph type="title"/>
          </p:nvPr>
        </p:nvSpPr>
        <p:spPr>
          <a:xfrm>
            <a:off x="660800" y="792040"/>
            <a:ext cx="6313024"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4800"/>
              <a:buFont typeface="Roboto"/>
              <a:buNone/>
            </a:pPr>
            <a:r>
              <a:rPr lang="en-US" sz="4800"/>
              <a:t>What is the difference between </a:t>
            </a:r>
            <a:r>
              <a:rPr lang="en-US" sz="4800">
                <a:solidFill>
                  <a:srgbClr val="6C49A2"/>
                </a:solidFill>
              </a:rPr>
              <a:t>reasons</a:t>
            </a:r>
            <a:r>
              <a:rPr lang="en-US" sz="4800"/>
              <a:t> and </a:t>
            </a:r>
            <a:r>
              <a:rPr lang="en-US" sz="4800">
                <a:solidFill>
                  <a:srgbClr val="6C49A2"/>
                </a:solidFill>
              </a:rPr>
              <a:t>reasoning</a:t>
            </a:r>
            <a:r>
              <a:rPr lang="en-US" sz="4800"/>
              <a:t>?</a:t>
            </a:r>
            <a:endParaRPr/>
          </a:p>
        </p:txBody>
      </p:sp>
      <p:sp>
        <p:nvSpPr>
          <p:cNvPr id="250" name="Google Shape;250;p4"/>
          <p:cNvSpPr txBox="1"/>
          <p:nvPr/>
        </p:nvSpPr>
        <p:spPr>
          <a:xfrm>
            <a:off x="657907" y="4024044"/>
            <a:ext cx="4352524" cy="2413276"/>
          </a:xfrm>
          <a:prstGeom prst="rect">
            <a:avLst/>
          </a:prstGeom>
          <a:noFill/>
          <a:ln>
            <a:noFill/>
          </a:ln>
        </p:spPr>
        <p:txBody>
          <a:bodyPr anchorCtr="0" anchor="t" bIns="45700" lIns="0" spcFirstLastPara="1" rIns="0" wrap="square" tIns="45700">
            <a:noAutofit/>
          </a:bodyPr>
          <a:lstStyle/>
          <a:p>
            <a:pPr indent="-285750" lvl="0" marL="285750" marR="0" rtl="0" algn="l">
              <a:lnSpc>
                <a:spcPct val="120000"/>
              </a:lnSpc>
              <a:spcBef>
                <a:spcPts val="0"/>
              </a:spcBef>
              <a:spcAft>
                <a:spcPts val="0"/>
              </a:spcAft>
              <a:buClr>
                <a:srgbClr val="212136"/>
              </a:buClr>
              <a:buSzPts val="1800"/>
              <a:buFont typeface="Arial"/>
              <a:buChar char="•"/>
            </a:pPr>
            <a:r>
              <a:rPr b="1" lang="en-US" sz="1800">
                <a:solidFill>
                  <a:srgbClr val="6C49A2"/>
                </a:solidFill>
                <a:latin typeface="Roboto"/>
                <a:ea typeface="Roboto"/>
                <a:cs typeface="Roboto"/>
                <a:sym typeface="Roboto"/>
              </a:rPr>
              <a:t>What</a:t>
            </a:r>
            <a:r>
              <a:rPr lang="en-US" sz="1800">
                <a:solidFill>
                  <a:srgbClr val="212136"/>
                </a:solidFill>
                <a:latin typeface="Roboto"/>
                <a:ea typeface="Roboto"/>
                <a:cs typeface="Roboto"/>
                <a:sym typeface="Roboto"/>
              </a:rPr>
              <a:t> you think</a:t>
            </a:r>
            <a:endParaRPr/>
          </a:p>
          <a:p>
            <a:pPr indent="-285750" lvl="0" marL="285750" marR="0" rtl="0" algn="l">
              <a:lnSpc>
                <a:spcPct val="120000"/>
              </a:lnSpc>
              <a:spcBef>
                <a:spcPts val="1000"/>
              </a:spcBef>
              <a:spcAft>
                <a:spcPts val="0"/>
              </a:spcAft>
              <a:buClr>
                <a:srgbClr val="212136"/>
              </a:buClr>
              <a:buSzPts val="1800"/>
              <a:buFont typeface="Arial"/>
              <a:buChar char="•"/>
            </a:pPr>
            <a:r>
              <a:rPr lang="en-US" sz="1800">
                <a:solidFill>
                  <a:srgbClr val="212136"/>
                </a:solidFill>
                <a:latin typeface="Roboto"/>
                <a:ea typeface="Roboto"/>
                <a:cs typeface="Roboto"/>
                <a:sym typeface="Roboto"/>
              </a:rPr>
              <a:t>The main points of your argument</a:t>
            </a:r>
            <a:endParaRPr sz="1800">
              <a:solidFill>
                <a:srgbClr val="212136"/>
              </a:solidFill>
              <a:latin typeface="Roboto"/>
              <a:ea typeface="Roboto"/>
              <a:cs typeface="Roboto"/>
              <a:sym typeface="Roboto"/>
            </a:endParaRPr>
          </a:p>
        </p:txBody>
      </p:sp>
      <p:sp>
        <p:nvSpPr>
          <p:cNvPr id="251" name="Google Shape;251;p4"/>
          <p:cNvSpPr txBox="1"/>
          <p:nvPr/>
        </p:nvSpPr>
        <p:spPr>
          <a:xfrm>
            <a:off x="6525812" y="4024044"/>
            <a:ext cx="4352524" cy="2413276"/>
          </a:xfrm>
          <a:prstGeom prst="rect">
            <a:avLst/>
          </a:prstGeom>
          <a:noFill/>
          <a:ln>
            <a:noFill/>
          </a:ln>
        </p:spPr>
        <p:txBody>
          <a:bodyPr anchorCtr="0" anchor="t" bIns="45700" lIns="0" spcFirstLastPara="1" rIns="0" wrap="square" tIns="45700">
            <a:normAutofit/>
          </a:bodyPr>
          <a:lstStyle/>
          <a:p>
            <a:pPr indent="-285750" lvl="0" marL="285750" marR="0" rtl="0" algn="l">
              <a:lnSpc>
                <a:spcPct val="120000"/>
              </a:lnSpc>
              <a:spcBef>
                <a:spcPts val="0"/>
              </a:spcBef>
              <a:spcAft>
                <a:spcPts val="0"/>
              </a:spcAft>
              <a:buClr>
                <a:srgbClr val="212136"/>
              </a:buClr>
              <a:buSzPts val="1754"/>
              <a:buFont typeface="Arial"/>
              <a:buChar char="•"/>
            </a:pPr>
            <a:r>
              <a:rPr b="1" lang="en-US" sz="1754">
                <a:solidFill>
                  <a:srgbClr val="6C49A2"/>
                </a:solidFill>
                <a:latin typeface="Roboto"/>
                <a:ea typeface="Roboto"/>
                <a:cs typeface="Roboto"/>
                <a:sym typeface="Roboto"/>
              </a:rPr>
              <a:t>Why</a:t>
            </a:r>
            <a:r>
              <a:rPr lang="en-US" sz="1754">
                <a:solidFill>
                  <a:srgbClr val="212136"/>
                </a:solidFill>
                <a:latin typeface="Roboto"/>
                <a:ea typeface="Roboto"/>
                <a:cs typeface="Roboto"/>
                <a:sym typeface="Roboto"/>
              </a:rPr>
              <a:t> you think this reason is proven by evidence.</a:t>
            </a:r>
            <a:endParaRPr/>
          </a:p>
          <a:p>
            <a:pPr indent="-285750" lvl="0" marL="285750" marR="0" rtl="0" algn="l">
              <a:lnSpc>
                <a:spcPct val="120000"/>
              </a:lnSpc>
              <a:spcBef>
                <a:spcPts val="1000"/>
              </a:spcBef>
              <a:spcAft>
                <a:spcPts val="0"/>
              </a:spcAft>
              <a:buClr>
                <a:srgbClr val="212136"/>
              </a:buClr>
              <a:buSzPts val="1754"/>
              <a:buFont typeface="Arial"/>
              <a:buChar char="•"/>
            </a:pPr>
            <a:r>
              <a:rPr lang="en-US" sz="1754">
                <a:solidFill>
                  <a:srgbClr val="212136"/>
                </a:solidFill>
                <a:latin typeface="Roboto"/>
                <a:ea typeface="Roboto"/>
                <a:cs typeface="Roboto"/>
                <a:sym typeface="Roboto"/>
              </a:rPr>
              <a:t>Explains your thinking about evidence and its link to your reasons and claim</a:t>
            </a:r>
            <a:endParaRPr/>
          </a:p>
        </p:txBody>
      </p:sp>
      <p:sp>
        <p:nvSpPr>
          <p:cNvPr id="252" name="Google Shape;252;p4"/>
          <p:cNvSpPr txBox="1"/>
          <p:nvPr/>
        </p:nvSpPr>
        <p:spPr>
          <a:xfrm>
            <a:off x="657907" y="3429000"/>
            <a:ext cx="1399493"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200">
                <a:solidFill>
                  <a:srgbClr val="212136"/>
                </a:solidFill>
                <a:latin typeface="Roboto"/>
                <a:ea typeface="Roboto"/>
                <a:cs typeface="Roboto"/>
                <a:sym typeface="Roboto"/>
              </a:rPr>
              <a:t>Reasons</a:t>
            </a:r>
            <a:endParaRPr/>
          </a:p>
        </p:txBody>
      </p:sp>
      <p:sp>
        <p:nvSpPr>
          <p:cNvPr id="253" name="Google Shape;253;p4"/>
          <p:cNvSpPr txBox="1"/>
          <p:nvPr/>
        </p:nvSpPr>
        <p:spPr>
          <a:xfrm>
            <a:off x="6525812" y="3429000"/>
            <a:ext cx="1399493"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200">
                <a:solidFill>
                  <a:srgbClr val="212136"/>
                </a:solidFill>
                <a:latin typeface="Roboto"/>
                <a:ea typeface="Roboto"/>
                <a:cs typeface="Roboto"/>
                <a:sym typeface="Roboto"/>
              </a:rPr>
              <a:t>Reasoning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5"/>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How do you support a claim with evidence?</a:t>
            </a:r>
            <a:endParaRPr/>
          </a:p>
        </p:txBody>
      </p:sp>
      <p:sp>
        <p:nvSpPr>
          <p:cNvPr id="260" name="Google Shape;260;p5"/>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Successful arguments use well-organized </a:t>
            </a:r>
            <a:r>
              <a:rPr b="1" lang="en-US"/>
              <a:t>reasons</a:t>
            </a:r>
            <a:r>
              <a:rPr lang="en-US"/>
              <a:t> and provide </a:t>
            </a:r>
            <a:r>
              <a:rPr b="1" lang="en-US"/>
              <a:t>evidence</a:t>
            </a:r>
            <a:r>
              <a:rPr lang="en-US"/>
              <a:t> to prove those reasons and support the claim. </a:t>
            </a:r>
            <a:endParaRPr/>
          </a:p>
          <a:p>
            <a:pPr indent="0" lvl="0" marL="0" rtl="0" algn="l">
              <a:lnSpc>
                <a:spcPct val="120000"/>
              </a:lnSpc>
              <a:spcBef>
                <a:spcPts val="1000"/>
              </a:spcBef>
              <a:spcAft>
                <a:spcPts val="0"/>
              </a:spcAft>
              <a:buClr>
                <a:srgbClr val="212136"/>
              </a:buClr>
              <a:buSzPts val="2200"/>
              <a:buNone/>
            </a:pPr>
            <a:r>
              <a:rPr lang="en-US"/>
              <a:t>Evidence comes from reliable </a:t>
            </a:r>
            <a:r>
              <a:rPr b="1" lang="en-US"/>
              <a:t>sources</a:t>
            </a:r>
            <a:r>
              <a:rPr lang="en-US"/>
              <a:t>.</a:t>
            </a:r>
            <a:endParaRPr/>
          </a:p>
          <a:p>
            <a:pPr indent="0" lvl="0" marL="0" rtl="0" algn="l">
              <a:lnSpc>
                <a:spcPct val="120000"/>
              </a:lnSpc>
              <a:spcBef>
                <a:spcPts val="1000"/>
              </a:spcBef>
              <a:spcAft>
                <a:spcPts val="0"/>
              </a:spcAft>
              <a:buClr>
                <a:srgbClr val="212136"/>
              </a:buClr>
              <a:buSzPts val="2200"/>
              <a:buNone/>
            </a:pPr>
            <a:r>
              <a:rPr b="1" lang="en-US"/>
              <a:t>Examples</a:t>
            </a:r>
            <a:r>
              <a:rPr lang="en-US"/>
              <a:t> from real life can also be used as evidence.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6"/>
          <p:cNvSpPr txBox="1"/>
          <p:nvPr>
            <p:ph type="title"/>
          </p:nvPr>
        </p:nvSpPr>
        <p:spPr>
          <a:xfrm>
            <a:off x="660800" y="792040"/>
            <a:ext cx="8194442" cy="938789"/>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What makes good evidence?</a:t>
            </a:r>
            <a:endParaRPr/>
          </a:p>
        </p:txBody>
      </p:sp>
      <p:sp>
        <p:nvSpPr>
          <p:cNvPr id="267" name="Google Shape;267;p6"/>
          <p:cNvSpPr txBox="1"/>
          <p:nvPr>
            <p:ph idx="1" type="subTitle"/>
          </p:nvPr>
        </p:nvSpPr>
        <p:spPr>
          <a:xfrm>
            <a:off x="660800" y="1871281"/>
            <a:ext cx="6458457" cy="418363"/>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Good evidence is…</a:t>
            </a:r>
            <a:endParaRPr/>
          </a:p>
        </p:txBody>
      </p:sp>
      <p:sp>
        <p:nvSpPr>
          <p:cNvPr id="268" name="Google Shape;268;p6"/>
          <p:cNvSpPr txBox="1"/>
          <p:nvPr>
            <p:ph idx="2" type="body"/>
          </p:nvPr>
        </p:nvSpPr>
        <p:spPr>
          <a:xfrm>
            <a:off x="660400"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Relevant</a:t>
            </a:r>
            <a:endParaRPr/>
          </a:p>
        </p:txBody>
      </p:sp>
      <p:sp>
        <p:nvSpPr>
          <p:cNvPr id="269" name="Google Shape;269;p6"/>
          <p:cNvSpPr txBox="1"/>
          <p:nvPr>
            <p:ph idx="3" type="body"/>
          </p:nvPr>
        </p:nvSpPr>
        <p:spPr>
          <a:xfrm>
            <a:off x="4631690"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Appropriate</a:t>
            </a:r>
            <a:endParaRPr/>
          </a:p>
        </p:txBody>
      </p:sp>
      <p:sp>
        <p:nvSpPr>
          <p:cNvPr id="270" name="Google Shape;270;p6"/>
          <p:cNvSpPr txBox="1"/>
          <p:nvPr>
            <p:ph idx="4" type="body"/>
          </p:nvPr>
        </p:nvSpPr>
        <p:spPr>
          <a:xfrm>
            <a:off x="8602577"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Valid</a:t>
            </a:r>
            <a:endParaRPr/>
          </a:p>
        </p:txBody>
      </p:sp>
      <p:sp>
        <p:nvSpPr>
          <p:cNvPr id="271" name="Google Shape;271;p6"/>
          <p:cNvSpPr txBox="1"/>
          <p:nvPr>
            <p:ph idx="5" type="body"/>
          </p:nvPr>
        </p:nvSpPr>
        <p:spPr>
          <a:xfrm>
            <a:off x="660400" y="3899840"/>
            <a:ext cx="2928620" cy="1920875"/>
          </a:xfrm>
          <a:prstGeom prst="rect">
            <a:avLst/>
          </a:prstGeom>
          <a:noFill/>
          <a:ln>
            <a:noFill/>
          </a:ln>
        </p:spPr>
        <p:txBody>
          <a:bodyPr anchorCtr="0" anchor="t" bIns="45700" lIns="0" spcFirstLastPara="1" rIns="0" wrap="square" tIns="45700">
            <a:noAutofit/>
          </a:bodyPr>
          <a:lstStyle/>
          <a:p>
            <a:pPr indent="-285750" lvl="0" marL="285750" rtl="0" algn="l">
              <a:lnSpc>
                <a:spcPct val="120000"/>
              </a:lnSpc>
              <a:spcBef>
                <a:spcPts val="0"/>
              </a:spcBef>
              <a:spcAft>
                <a:spcPts val="0"/>
              </a:spcAft>
              <a:buClr>
                <a:schemeClr val="dk1"/>
              </a:buClr>
              <a:buSzPts val="1600"/>
              <a:buFont typeface="Arial"/>
              <a:buChar char="•"/>
            </a:pPr>
            <a:r>
              <a:rPr lang="en-US"/>
              <a:t>R</a:t>
            </a:r>
            <a:r>
              <a:rPr lang="en-US">
                <a:extLst>
                  <a:ext uri="http://customooxmlschemas.google.com/">
                    <go:slidesCustomData xmlns:go="http://customooxmlschemas.google.com/" textRoundtripDataId="1"/>
                  </a:ext>
                </a:extLst>
              </a:rPr>
              <a:t>elated to the topic</a:t>
            </a:r>
            <a:endParaRPr>
              <a:extLst>
                <a:ext uri="http://customooxmlschemas.google.com/">
                  <go:slidesCustomData xmlns:go="http://customooxmlschemas.google.com/" textRoundtripDataId="2"/>
                </a:ext>
              </a:extLst>
            </a:endParaRPr>
          </a:p>
          <a:p>
            <a:pPr indent="-285750" lvl="0" marL="285750" rtl="0" algn="l">
              <a:lnSpc>
                <a:spcPct val="120000"/>
              </a:lnSpc>
              <a:spcBef>
                <a:spcPts val="1200"/>
              </a:spcBef>
              <a:spcAft>
                <a:spcPts val="0"/>
              </a:spcAft>
              <a:buClr>
                <a:schemeClr val="dk1"/>
              </a:buClr>
              <a:buSzPts val="1600"/>
              <a:buFont typeface="Arial"/>
              <a:buChar char="•"/>
            </a:pPr>
            <a:r>
              <a:rPr lang="en-US">
                <a:extLst>
                  <a:ext uri="http://customooxmlschemas.google.com/">
                    <go:slidesCustomData xmlns:go="http://customooxmlschemas.google.com/" textRoundtripDataId="3"/>
                  </a:ext>
                </a:extLst>
              </a:rPr>
              <a:t>Closely connected to the reason</a:t>
            </a:r>
            <a:endParaRPr>
              <a:extLst>
                <a:ext uri="http://customooxmlschemas.google.com/">
                  <go:slidesCustomData xmlns:go="http://customooxmlschemas.google.com/" textRoundtripDataId="4"/>
                </a:ext>
              </a:extLst>
            </a:endParaRPr>
          </a:p>
          <a:p>
            <a:pPr indent="-285750" lvl="0" marL="285750" rtl="0" algn="l">
              <a:lnSpc>
                <a:spcPct val="120000"/>
              </a:lnSpc>
              <a:spcBef>
                <a:spcPts val="1200"/>
              </a:spcBef>
              <a:spcAft>
                <a:spcPts val="0"/>
              </a:spcAft>
              <a:buClr>
                <a:schemeClr val="dk1"/>
              </a:buClr>
              <a:buSzPts val="1600"/>
              <a:buFont typeface="Arial"/>
              <a:buChar char="•"/>
            </a:pPr>
            <a:r>
              <a:rPr lang="en-US">
                <a:extLst>
                  <a:ext uri="http://customooxmlschemas.google.com/">
                    <go:slidesCustomData xmlns:go="http://customooxmlschemas.google.com/" textRoundtripDataId="5"/>
                  </a:ext>
                </a:extLst>
              </a:rPr>
              <a:t>Not outdated </a:t>
            </a:r>
            <a:endParaRPr/>
          </a:p>
          <a:p>
            <a:pPr indent="0" lvl="0" marL="0" rtl="0" algn="l">
              <a:lnSpc>
                <a:spcPct val="120000"/>
              </a:lnSpc>
              <a:spcBef>
                <a:spcPts val="1200"/>
              </a:spcBef>
              <a:spcAft>
                <a:spcPts val="0"/>
              </a:spcAft>
              <a:buClr>
                <a:schemeClr val="dk1"/>
              </a:buClr>
              <a:buSzPts val="1600"/>
              <a:buNone/>
            </a:pPr>
            <a:r>
              <a:t/>
            </a:r>
            <a:endParaRPr/>
          </a:p>
          <a:p>
            <a:pPr indent="0" lvl="0" marL="0" rtl="0" algn="l">
              <a:lnSpc>
                <a:spcPct val="120000"/>
              </a:lnSpc>
              <a:spcBef>
                <a:spcPts val="1200"/>
              </a:spcBef>
              <a:spcAft>
                <a:spcPts val="0"/>
              </a:spcAft>
              <a:buClr>
                <a:schemeClr val="dk1"/>
              </a:buClr>
              <a:buSzPts val="1600"/>
              <a:buNone/>
            </a:pPr>
            <a:r>
              <a:t/>
            </a:r>
            <a:endParaRPr/>
          </a:p>
        </p:txBody>
      </p:sp>
      <p:sp>
        <p:nvSpPr>
          <p:cNvPr id="272" name="Google Shape;272;p6"/>
          <p:cNvSpPr txBox="1"/>
          <p:nvPr>
            <p:ph idx="6" type="body"/>
          </p:nvPr>
        </p:nvSpPr>
        <p:spPr>
          <a:xfrm>
            <a:off x="4631690" y="3899840"/>
            <a:ext cx="2928620" cy="1920875"/>
          </a:xfrm>
          <a:prstGeom prst="rect">
            <a:avLst/>
          </a:prstGeom>
          <a:noFill/>
          <a:ln>
            <a:noFill/>
          </a:ln>
        </p:spPr>
        <p:txBody>
          <a:bodyPr anchorCtr="0" anchor="t" bIns="45700" lIns="0" spcFirstLastPara="1" rIns="0" wrap="square" tIns="45700">
            <a:noAutofit/>
          </a:bodyPr>
          <a:lstStyle/>
          <a:p>
            <a:pPr indent="-285750" lvl="0" marL="285750" rtl="0" algn="l">
              <a:lnSpc>
                <a:spcPct val="120000"/>
              </a:lnSpc>
              <a:spcBef>
                <a:spcPts val="0"/>
              </a:spcBef>
              <a:spcAft>
                <a:spcPts val="0"/>
              </a:spcAft>
              <a:buClr>
                <a:schemeClr val="dk1"/>
              </a:buClr>
              <a:buSzPts val="1600"/>
              <a:buFont typeface="Arial"/>
              <a:buChar char="•"/>
            </a:pPr>
            <a:r>
              <a:rPr lang="en-US"/>
              <a:t>From a trustworthy source</a:t>
            </a:r>
            <a:endParaRPr/>
          </a:p>
          <a:p>
            <a:pPr indent="-285750" lvl="0" marL="285750" rtl="0" algn="l">
              <a:lnSpc>
                <a:spcPct val="120000"/>
              </a:lnSpc>
              <a:spcBef>
                <a:spcPts val="1200"/>
              </a:spcBef>
              <a:spcAft>
                <a:spcPts val="0"/>
              </a:spcAft>
              <a:buClr>
                <a:schemeClr val="dk1"/>
              </a:buClr>
              <a:buSzPts val="1600"/>
              <a:buFont typeface="Arial"/>
              <a:buChar char="•"/>
            </a:pPr>
            <a:r>
              <a:rPr lang="en-US"/>
              <a:t>Closely connected to the focus of claim</a:t>
            </a:r>
            <a:endParaRPr/>
          </a:p>
          <a:p>
            <a:pPr indent="-285750" lvl="0" marL="285750" rtl="0" algn="l">
              <a:lnSpc>
                <a:spcPct val="120000"/>
              </a:lnSpc>
              <a:spcBef>
                <a:spcPts val="1200"/>
              </a:spcBef>
              <a:spcAft>
                <a:spcPts val="0"/>
              </a:spcAft>
              <a:buClr>
                <a:schemeClr val="dk1"/>
              </a:buClr>
              <a:buSzPts val="1600"/>
              <a:buFont typeface="Arial"/>
              <a:buChar char="•"/>
            </a:pPr>
            <a:r>
              <a:rPr lang="en-US"/>
              <a:t>Closely connected to the reason it supports</a:t>
            </a:r>
            <a:endParaRPr/>
          </a:p>
          <a:p>
            <a:pPr indent="-184150" lvl="0" marL="285750" rtl="0" algn="l">
              <a:lnSpc>
                <a:spcPct val="120000"/>
              </a:lnSpc>
              <a:spcBef>
                <a:spcPts val="1200"/>
              </a:spcBef>
              <a:spcAft>
                <a:spcPts val="0"/>
              </a:spcAft>
              <a:buClr>
                <a:schemeClr val="dk1"/>
              </a:buClr>
              <a:buSzPts val="1600"/>
              <a:buFont typeface="Arial"/>
              <a:buNone/>
            </a:pPr>
            <a:r>
              <a:t/>
            </a:r>
            <a:endParaRPr/>
          </a:p>
        </p:txBody>
      </p:sp>
      <p:sp>
        <p:nvSpPr>
          <p:cNvPr id="273" name="Google Shape;273;p6"/>
          <p:cNvSpPr txBox="1"/>
          <p:nvPr>
            <p:ph idx="7" type="body"/>
          </p:nvPr>
        </p:nvSpPr>
        <p:spPr>
          <a:xfrm>
            <a:off x="8602578" y="3899840"/>
            <a:ext cx="2928620" cy="1920875"/>
          </a:xfrm>
          <a:prstGeom prst="rect">
            <a:avLst/>
          </a:prstGeom>
          <a:noFill/>
          <a:ln>
            <a:noFill/>
          </a:ln>
        </p:spPr>
        <p:txBody>
          <a:bodyPr anchorCtr="0" anchor="t" bIns="45700" lIns="0" spcFirstLastPara="1" rIns="0" wrap="square" tIns="45700">
            <a:noAutofit/>
          </a:bodyPr>
          <a:lstStyle/>
          <a:p>
            <a:pPr indent="-285750" lvl="0" marL="285750" rtl="0" algn="l">
              <a:lnSpc>
                <a:spcPct val="120000"/>
              </a:lnSpc>
              <a:spcBef>
                <a:spcPts val="0"/>
              </a:spcBef>
              <a:spcAft>
                <a:spcPts val="0"/>
              </a:spcAft>
              <a:buClr>
                <a:schemeClr val="dk1"/>
              </a:buClr>
              <a:buSzPts val="1600"/>
              <a:buFont typeface="Arial"/>
              <a:buChar char="•"/>
            </a:pPr>
            <a:r>
              <a:rPr lang="en-US"/>
              <a:t>Accurate</a:t>
            </a:r>
            <a:endParaRPr/>
          </a:p>
          <a:p>
            <a:pPr indent="-285750" lvl="0" marL="285750" rtl="0" algn="l">
              <a:lnSpc>
                <a:spcPct val="120000"/>
              </a:lnSpc>
              <a:spcBef>
                <a:spcPts val="1200"/>
              </a:spcBef>
              <a:spcAft>
                <a:spcPts val="0"/>
              </a:spcAft>
              <a:buClr>
                <a:schemeClr val="dk1"/>
              </a:buClr>
              <a:buSzPts val="1600"/>
              <a:buFont typeface="Arial"/>
              <a:buChar char="•"/>
            </a:pPr>
            <a:r>
              <a:rPr lang="en-US"/>
              <a:t>True</a:t>
            </a:r>
            <a:endParaRPr/>
          </a:p>
          <a:p>
            <a:pPr indent="-285750" lvl="0" marL="285750" rtl="0" algn="l">
              <a:lnSpc>
                <a:spcPct val="120000"/>
              </a:lnSpc>
              <a:spcBef>
                <a:spcPts val="1200"/>
              </a:spcBef>
              <a:spcAft>
                <a:spcPts val="0"/>
              </a:spcAft>
              <a:buClr>
                <a:schemeClr val="dk1"/>
              </a:buClr>
              <a:buSzPts val="1600"/>
              <a:buFont typeface="Arial"/>
              <a:buChar char="•"/>
            </a:pPr>
            <a:r>
              <a:rPr lang="en-US"/>
              <a:t>From reliable and authoritative sources</a:t>
            </a:r>
            <a:endParaRPr/>
          </a:p>
          <a:p>
            <a:pPr indent="-184150" lvl="0" marL="285750" rtl="0" algn="l">
              <a:lnSpc>
                <a:spcPct val="120000"/>
              </a:lnSpc>
              <a:spcBef>
                <a:spcPts val="1200"/>
              </a:spcBef>
              <a:spcAft>
                <a:spcPts val="0"/>
              </a:spcAft>
              <a:buClr>
                <a:schemeClr val="dk1"/>
              </a:buClr>
              <a:buSzPts val="1600"/>
              <a:buFont typeface="Arial"/>
              <a:buNone/>
            </a:pPr>
            <a:r>
              <a:t/>
            </a:r>
            <a:endParaRPr/>
          </a:p>
          <a:p>
            <a:pPr indent="0" lvl="0" marL="0" rtl="0" algn="l">
              <a:lnSpc>
                <a:spcPct val="120000"/>
              </a:lnSpc>
              <a:spcBef>
                <a:spcPts val="1200"/>
              </a:spcBef>
              <a:spcAft>
                <a:spcPts val="0"/>
              </a:spcAft>
              <a:buClr>
                <a:schemeClr val="dk1"/>
              </a:buClr>
              <a:buSzPts val="1600"/>
              <a:buNone/>
            </a:pPr>
            <a:r>
              <a:t/>
            </a:r>
            <a:endParaRPr/>
          </a:p>
          <a:p>
            <a:pPr indent="0" lvl="0" marL="0" rtl="0" algn="l">
              <a:lnSpc>
                <a:spcPct val="120000"/>
              </a:lnSpc>
              <a:spcBef>
                <a:spcPts val="1200"/>
              </a:spcBef>
              <a:spcAft>
                <a:spcPts val="0"/>
              </a:spcAft>
              <a:buClr>
                <a:schemeClr val="dk1"/>
              </a:buClr>
              <a:buSzPts val="1600"/>
              <a:buNone/>
            </a:pPr>
            <a:r>
              <a:t/>
            </a:r>
            <a:endParaRPr/>
          </a:p>
        </p:txBody>
      </p:sp>
      <p:pic>
        <p:nvPicPr>
          <p:cNvPr id="274" name="Google Shape;274;p6"/>
          <p:cNvPicPr preferRelativeResize="0"/>
          <p:nvPr>
            <p:ph idx="8" type="pic"/>
          </p:nvPr>
        </p:nvPicPr>
        <p:blipFill rotWithShape="1">
          <a:blip r:embed="rId3">
            <a:alphaModFix/>
          </a:blip>
          <a:srcRect b="0" l="0" r="0" t="0"/>
          <a:stretch/>
        </p:blipFill>
        <p:spPr>
          <a:xfrm>
            <a:off x="657225" y="2876149"/>
            <a:ext cx="402336" cy="402336"/>
          </a:xfrm>
          <a:prstGeom prst="rect">
            <a:avLst/>
          </a:prstGeom>
          <a:noFill/>
          <a:ln>
            <a:noFill/>
          </a:ln>
        </p:spPr>
      </p:pic>
      <p:pic>
        <p:nvPicPr>
          <p:cNvPr id="275" name="Google Shape;275;p6"/>
          <p:cNvPicPr preferRelativeResize="0"/>
          <p:nvPr>
            <p:ph idx="2" type="pic"/>
          </p:nvPr>
        </p:nvPicPr>
        <p:blipFill rotWithShape="1">
          <a:blip r:embed="rId3">
            <a:alphaModFix/>
          </a:blip>
          <a:srcRect b="0" l="0" r="0" t="0"/>
          <a:stretch/>
        </p:blipFill>
        <p:spPr>
          <a:xfrm>
            <a:off x="4629943" y="2876550"/>
            <a:ext cx="401638" cy="401638"/>
          </a:xfrm>
          <a:prstGeom prst="rect">
            <a:avLst/>
          </a:prstGeom>
          <a:noFill/>
          <a:ln>
            <a:noFill/>
          </a:ln>
        </p:spPr>
      </p:pic>
      <p:pic>
        <p:nvPicPr>
          <p:cNvPr id="276" name="Google Shape;276;p6"/>
          <p:cNvPicPr preferRelativeResize="0"/>
          <p:nvPr>
            <p:ph idx="9" type="pic"/>
          </p:nvPr>
        </p:nvPicPr>
        <p:blipFill rotWithShape="1">
          <a:blip r:embed="rId3">
            <a:alphaModFix/>
          </a:blip>
          <a:srcRect b="0" l="0" r="0" t="0"/>
          <a:stretch/>
        </p:blipFill>
        <p:spPr>
          <a:xfrm>
            <a:off x="8602577" y="2876149"/>
            <a:ext cx="402336" cy="402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7"/>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solidFill>
                  <a:srgbClr val="212136"/>
                </a:solidFill>
              </a:rPr>
              <a:t>Good evidence is </a:t>
            </a:r>
            <a:r>
              <a:rPr lang="en-US">
                <a:solidFill>
                  <a:srgbClr val="6C49A2"/>
                </a:solidFill>
              </a:rPr>
              <a:t>relevant.</a:t>
            </a:r>
            <a:endParaRPr/>
          </a:p>
        </p:txBody>
      </p:sp>
      <p:pic>
        <p:nvPicPr>
          <p:cNvPr id="283" name="Google Shape;283;p7"/>
          <p:cNvPicPr preferRelativeResize="0"/>
          <p:nvPr/>
        </p:nvPicPr>
        <p:blipFill rotWithShape="1">
          <a:blip r:embed="rId3">
            <a:alphaModFix/>
          </a:blip>
          <a:srcRect b="0" l="1047" r="1056" t="0"/>
          <a:stretch/>
        </p:blipFill>
        <p:spPr>
          <a:xfrm>
            <a:off x="4805545" y="779952"/>
            <a:ext cx="658368" cy="658368"/>
          </a:xfrm>
          <a:prstGeom prst="rect">
            <a:avLst/>
          </a:prstGeom>
          <a:noFill/>
          <a:ln>
            <a:noFill/>
          </a:ln>
        </p:spPr>
      </p:pic>
      <p:pic>
        <p:nvPicPr>
          <p:cNvPr id="284" name="Google Shape;284;p7"/>
          <p:cNvPicPr preferRelativeResize="0"/>
          <p:nvPr/>
        </p:nvPicPr>
        <p:blipFill rotWithShape="1">
          <a:blip r:embed="rId4">
            <a:alphaModFix/>
          </a:blip>
          <a:srcRect b="0" l="1047" r="1056" t="0"/>
          <a:stretch/>
        </p:blipFill>
        <p:spPr>
          <a:xfrm>
            <a:off x="4805549" y="2156295"/>
            <a:ext cx="658368" cy="658368"/>
          </a:xfrm>
          <a:prstGeom prst="rect">
            <a:avLst/>
          </a:prstGeom>
          <a:noFill/>
          <a:ln>
            <a:noFill/>
          </a:ln>
        </p:spPr>
      </p:pic>
      <p:sp>
        <p:nvSpPr>
          <p:cNvPr id="285" name="Google Shape;285;p7"/>
          <p:cNvSpPr txBox="1"/>
          <p:nvPr/>
        </p:nvSpPr>
        <p:spPr>
          <a:xfrm>
            <a:off x="5771259" y="1116203"/>
            <a:ext cx="5584785" cy="665649"/>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520"/>
              <a:buFont typeface="Roboto"/>
              <a:buNone/>
            </a:pPr>
            <a:r>
              <a:rPr lang="en-US" sz="1800">
                <a:solidFill>
                  <a:srgbClr val="212136"/>
                </a:solidFill>
                <a:latin typeface="Roboto"/>
                <a:ea typeface="Roboto"/>
                <a:cs typeface="Roboto"/>
                <a:sym typeface="Roboto"/>
              </a:rPr>
              <a:t>Students should be allowed to use cell phones at school.</a:t>
            </a:r>
            <a:endParaRPr/>
          </a:p>
        </p:txBody>
      </p:sp>
      <p:sp>
        <p:nvSpPr>
          <p:cNvPr id="286" name="Google Shape;286;p7"/>
          <p:cNvSpPr txBox="1"/>
          <p:nvPr/>
        </p:nvSpPr>
        <p:spPr>
          <a:xfrm>
            <a:off x="5771258" y="2507213"/>
            <a:ext cx="5584785" cy="461543"/>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520"/>
              <a:buFont typeface="Roboto"/>
              <a:buNone/>
            </a:pPr>
            <a:r>
              <a:rPr lang="en-US" sz="1800">
                <a:solidFill>
                  <a:srgbClr val="212136"/>
                </a:solidFill>
                <a:latin typeface="Roboto"/>
                <a:ea typeface="Roboto"/>
                <a:cs typeface="Roboto"/>
                <a:sym typeface="Roboto"/>
              </a:rPr>
              <a:t>Cell phones improve student safety.</a:t>
            </a:r>
            <a:endParaRPr/>
          </a:p>
        </p:txBody>
      </p:sp>
      <p:sp>
        <p:nvSpPr>
          <p:cNvPr id="287" name="Google Shape;287;p7"/>
          <p:cNvSpPr txBox="1"/>
          <p:nvPr/>
        </p:nvSpPr>
        <p:spPr>
          <a:xfrm>
            <a:off x="5771258" y="779952"/>
            <a:ext cx="1399493" cy="33855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600">
                <a:solidFill>
                  <a:srgbClr val="212136"/>
                </a:solidFill>
                <a:latin typeface="Roboto"/>
                <a:ea typeface="Roboto"/>
                <a:cs typeface="Roboto"/>
                <a:sym typeface="Roboto"/>
              </a:rPr>
              <a:t>Claim</a:t>
            </a:r>
            <a:endParaRPr/>
          </a:p>
        </p:txBody>
      </p:sp>
      <p:sp>
        <p:nvSpPr>
          <p:cNvPr id="288" name="Google Shape;288;p7"/>
          <p:cNvSpPr txBox="1"/>
          <p:nvPr/>
        </p:nvSpPr>
        <p:spPr>
          <a:xfrm>
            <a:off x="5771258" y="2156295"/>
            <a:ext cx="1399493" cy="33855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600">
                <a:solidFill>
                  <a:srgbClr val="212136"/>
                </a:solidFill>
                <a:latin typeface="Roboto"/>
                <a:ea typeface="Roboto"/>
                <a:cs typeface="Roboto"/>
                <a:sym typeface="Roboto"/>
              </a:rPr>
              <a:t>Reason</a:t>
            </a:r>
            <a:endParaRPr/>
          </a:p>
        </p:txBody>
      </p:sp>
      <p:sp>
        <p:nvSpPr>
          <p:cNvPr id="289" name="Google Shape;289;p7"/>
          <p:cNvSpPr txBox="1"/>
          <p:nvPr/>
        </p:nvSpPr>
        <p:spPr>
          <a:xfrm>
            <a:off x="5771257" y="3463346"/>
            <a:ext cx="5584785" cy="1412875"/>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240"/>
              <a:buFont typeface="Roboto"/>
              <a:buNone/>
            </a:pPr>
            <a:r>
              <a:rPr b="1" lang="en-US" sz="1600">
                <a:solidFill>
                  <a:srgbClr val="212136"/>
                </a:solidFill>
                <a:latin typeface="Roboto"/>
                <a:ea typeface="Roboto"/>
                <a:cs typeface="Roboto"/>
                <a:sym typeface="Roboto"/>
              </a:rPr>
              <a:t>Relevant Evidence</a:t>
            </a:r>
            <a:endParaRPr/>
          </a:p>
          <a:p>
            <a:pPr indent="0" lvl="0" marL="0" marR="0" rtl="0" algn="l">
              <a:lnSpc>
                <a:spcPct val="120000"/>
              </a:lnSpc>
              <a:spcBef>
                <a:spcPts val="600"/>
              </a:spcBef>
              <a:spcAft>
                <a:spcPts val="0"/>
              </a:spcAft>
              <a:buClr>
                <a:srgbClr val="43B02A"/>
              </a:buClr>
              <a:buSzPts val="2520"/>
              <a:buFont typeface="Roboto"/>
              <a:buNone/>
            </a:pPr>
            <a:r>
              <a:rPr lang="en-US" sz="1800">
                <a:solidFill>
                  <a:srgbClr val="212136"/>
                </a:solidFill>
                <a:latin typeface="Roboto"/>
                <a:ea typeface="Roboto"/>
                <a:cs typeface="Roboto"/>
                <a:sym typeface="Roboto"/>
              </a:rPr>
              <a:t>For example, if a student is in a dangerous situation, t</a:t>
            </a:r>
            <a:r>
              <a:rPr lang="en-US" sz="1800">
                <a:solidFill>
                  <a:srgbClr val="212136"/>
                </a:solidFill>
                <a:latin typeface="Roboto"/>
                <a:ea typeface="Roboto"/>
                <a:cs typeface="Roboto"/>
                <a:sym typeface="Roboto"/>
                <a:extLst>
                  <a:ext uri="http://customooxmlschemas.google.com/">
                    <go:slidesCustomData xmlns:go="http://customooxmlschemas.google.com/" textRoundtripDataId="6"/>
                  </a:ext>
                </a:extLst>
              </a:rPr>
              <a:t>hey </a:t>
            </a:r>
            <a:r>
              <a:rPr lang="en-US" sz="1800">
                <a:solidFill>
                  <a:srgbClr val="212136"/>
                </a:solidFill>
                <a:latin typeface="Roboto"/>
                <a:ea typeface="Roboto"/>
                <a:cs typeface="Roboto"/>
                <a:sym typeface="Roboto"/>
              </a:rPr>
              <a:t>can call for help.</a:t>
            </a:r>
            <a:endParaRPr/>
          </a:p>
        </p:txBody>
      </p:sp>
      <p:sp>
        <p:nvSpPr>
          <p:cNvPr id="290" name="Google Shape;290;p7"/>
          <p:cNvSpPr txBox="1"/>
          <p:nvPr/>
        </p:nvSpPr>
        <p:spPr>
          <a:xfrm>
            <a:off x="5771257" y="4856219"/>
            <a:ext cx="5759942" cy="1412875"/>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240"/>
              <a:buFont typeface="Roboto"/>
              <a:buNone/>
            </a:pPr>
            <a:r>
              <a:rPr b="1" lang="en-US" sz="1600">
                <a:solidFill>
                  <a:srgbClr val="212136"/>
                </a:solidFill>
                <a:latin typeface="Roboto"/>
                <a:ea typeface="Roboto"/>
                <a:cs typeface="Roboto"/>
                <a:sym typeface="Roboto"/>
              </a:rPr>
              <a:t>Not Relevant Evidence</a:t>
            </a:r>
            <a:endParaRPr/>
          </a:p>
          <a:p>
            <a:pPr indent="0" lvl="0" marL="0" marR="0" rtl="0" algn="l">
              <a:lnSpc>
                <a:spcPct val="120000"/>
              </a:lnSpc>
              <a:spcBef>
                <a:spcPts val="600"/>
              </a:spcBef>
              <a:spcAft>
                <a:spcPts val="0"/>
              </a:spcAft>
              <a:buClr>
                <a:srgbClr val="43B02A"/>
              </a:buClr>
              <a:buSzPts val="2520"/>
              <a:buFont typeface="Roboto"/>
              <a:buNone/>
            </a:pPr>
            <a:r>
              <a:rPr lang="en-US" sz="1800">
                <a:solidFill>
                  <a:srgbClr val="212136"/>
                </a:solidFill>
                <a:latin typeface="Roboto"/>
                <a:ea typeface="Roboto"/>
                <a:cs typeface="Roboto"/>
                <a:sym typeface="Roboto"/>
              </a:rPr>
              <a:t>According to the National Emergency Number Association, over 240 million calls are made to 911 in the U.S. each year.</a:t>
            </a:r>
            <a:endParaRPr/>
          </a:p>
        </p:txBody>
      </p:sp>
      <p:pic>
        <p:nvPicPr>
          <p:cNvPr id="291" name="Google Shape;291;p7"/>
          <p:cNvPicPr preferRelativeResize="0"/>
          <p:nvPr/>
        </p:nvPicPr>
        <p:blipFill rotWithShape="1">
          <a:blip r:embed="rId5">
            <a:alphaModFix/>
          </a:blip>
          <a:srcRect b="0" l="0" r="0" t="0"/>
          <a:stretch/>
        </p:blipFill>
        <p:spPr>
          <a:xfrm>
            <a:off x="4805545" y="3463346"/>
            <a:ext cx="658368" cy="658368"/>
          </a:xfrm>
          <a:prstGeom prst="rect">
            <a:avLst/>
          </a:prstGeom>
          <a:noFill/>
          <a:ln>
            <a:noFill/>
          </a:ln>
        </p:spPr>
      </p:pic>
      <p:pic>
        <p:nvPicPr>
          <p:cNvPr id="292" name="Google Shape;292;p7"/>
          <p:cNvPicPr preferRelativeResize="0"/>
          <p:nvPr/>
        </p:nvPicPr>
        <p:blipFill rotWithShape="1">
          <a:blip r:embed="rId5">
            <a:alphaModFix/>
          </a:blip>
          <a:srcRect b="0" l="0" r="0" t="0"/>
          <a:stretch/>
        </p:blipFill>
        <p:spPr>
          <a:xfrm>
            <a:off x="4805545" y="4876221"/>
            <a:ext cx="658368" cy="658368"/>
          </a:xfrm>
          <a:prstGeom prst="rect">
            <a:avLst/>
          </a:prstGeom>
          <a:noFill/>
          <a:ln>
            <a:noFill/>
          </a:ln>
        </p:spPr>
      </p:pic>
      <p:pic>
        <p:nvPicPr>
          <p:cNvPr descr="A picture containing object&#10;&#10;Description automatically generated" id="293" name="Google Shape;293;p7"/>
          <p:cNvPicPr preferRelativeResize="0"/>
          <p:nvPr/>
        </p:nvPicPr>
        <p:blipFill rotWithShape="1">
          <a:blip r:embed="rId6">
            <a:alphaModFix/>
          </a:blip>
          <a:srcRect b="0" l="0" r="0" t="0"/>
          <a:stretch/>
        </p:blipFill>
        <p:spPr>
          <a:xfrm>
            <a:off x="5188741" y="5293776"/>
            <a:ext cx="229239" cy="229239"/>
          </a:xfrm>
          <a:prstGeom prst="rect">
            <a:avLst/>
          </a:prstGeom>
          <a:noFill/>
          <a:ln>
            <a:noFill/>
          </a:ln>
        </p:spPr>
      </p:pic>
      <p:pic>
        <p:nvPicPr>
          <p:cNvPr id="294" name="Google Shape;294;p7"/>
          <p:cNvPicPr preferRelativeResize="0"/>
          <p:nvPr/>
        </p:nvPicPr>
        <p:blipFill rotWithShape="1">
          <a:blip r:embed="rId7">
            <a:alphaModFix/>
          </a:blip>
          <a:srcRect b="0" l="0" r="0" t="0"/>
          <a:stretch/>
        </p:blipFill>
        <p:spPr>
          <a:xfrm>
            <a:off x="5210007" y="3873595"/>
            <a:ext cx="230758" cy="2307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8"/>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solidFill>
                  <a:srgbClr val="212136"/>
                </a:solidFill>
              </a:rPr>
              <a:t>Good evidence is </a:t>
            </a:r>
            <a:r>
              <a:rPr lang="en-US">
                <a:solidFill>
                  <a:srgbClr val="6C49A2"/>
                </a:solidFill>
              </a:rPr>
              <a:t>appropriate.</a:t>
            </a:r>
            <a:endParaRPr/>
          </a:p>
        </p:txBody>
      </p:sp>
      <p:pic>
        <p:nvPicPr>
          <p:cNvPr id="301" name="Google Shape;301;p8"/>
          <p:cNvPicPr preferRelativeResize="0"/>
          <p:nvPr/>
        </p:nvPicPr>
        <p:blipFill rotWithShape="1">
          <a:blip r:embed="rId3">
            <a:alphaModFix/>
          </a:blip>
          <a:srcRect b="0" l="1047" r="1056" t="0"/>
          <a:stretch/>
        </p:blipFill>
        <p:spPr>
          <a:xfrm>
            <a:off x="4805545" y="779952"/>
            <a:ext cx="658368" cy="658368"/>
          </a:xfrm>
          <a:prstGeom prst="rect">
            <a:avLst/>
          </a:prstGeom>
          <a:noFill/>
          <a:ln>
            <a:noFill/>
          </a:ln>
        </p:spPr>
      </p:pic>
      <p:pic>
        <p:nvPicPr>
          <p:cNvPr id="302" name="Google Shape;302;p8"/>
          <p:cNvPicPr preferRelativeResize="0"/>
          <p:nvPr/>
        </p:nvPicPr>
        <p:blipFill rotWithShape="1">
          <a:blip r:embed="rId4">
            <a:alphaModFix/>
          </a:blip>
          <a:srcRect b="0" l="1047" r="1056" t="0"/>
          <a:stretch/>
        </p:blipFill>
        <p:spPr>
          <a:xfrm>
            <a:off x="4805549" y="2156295"/>
            <a:ext cx="658368" cy="658368"/>
          </a:xfrm>
          <a:prstGeom prst="rect">
            <a:avLst/>
          </a:prstGeom>
          <a:noFill/>
          <a:ln>
            <a:noFill/>
          </a:ln>
        </p:spPr>
      </p:pic>
      <p:sp>
        <p:nvSpPr>
          <p:cNvPr id="303" name="Google Shape;303;p8"/>
          <p:cNvSpPr txBox="1"/>
          <p:nvPr/>
        </p:nvSpPr>
        <p:spPr>
          <a:xfrm>
            <a:off x="5771259" y="1116203"/>
            <a:ext cx="5584785" cy="665649"/>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520"/>
              <a:buFont typeface="Roboto"/>
              <a:buNone/>
            </a:pPr>
            <a:r>
              <a:rPr lang="en-US" sz="1800">
                <a:solidFill>
                  <a:srgbClr val="212136"/>
                </a:solidFill>
                <a:latin typeface="Roboto"/>
                <a:ea typeface="Roboto"/>
                <a:cs typeface="Roboto"/>
                <a:sym typeface="Roboto"/>
              </a:rPr>
              <a:t>Students should be allowed to use cell phones at school.</a:t>
            </a:r>
            <a:endParaRPr/>
          </a:p>
        </p:txBody>
      </p:sp>
      <p:sp>
        <p:nvSpPr>
          <p:cNvPr id="304" name="Google Shape;304;p8"/>
          <p:cNvSpPr txBox="1"/>
          <p:nvPr/>
        </p:nvSpPr>
        <p:spPr>
          <a:xfrm>
            <a:off x="5771258" y="2507213"/>
            <a:ext cx="5584785" cy="461543"/>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520"/>
              <a:buFont typeface="Roboto"/>
              <a:buNone/>
            </a:pPr>
            <a:r>
              <a:rPr lang="en-US" sz="1800">
                <a:solidFill>
                  <a:srgbClr val="212136"/>
                </a:solidFill>
                <a:latin typeface="Roboto"/>
                <a:ea typeface="Roboto"/>
                <a:cs typeface="Roboto"/>
                <a:sym typeface="Roboto"/>
              </a:rPr>
              <a:t>Mobile apps can support learning.</a:t>
            </a:r>
            <a:endParaRPr/>
          </a:p>
        </p:txBody>
      </p:sp>
      <p:sp>
        <p:nvSpPr>
          <p:cNvPr id="305" name="Google Shape;305;p8"/>
          <p:cNvSpPr txBox="1"/>
          <p:nvPr/>
        </p:nvSpPr>
        <p:spPr>
          <a:xfrm>
            <a:off x="5771258" y="779952"/>
            <a:ext cx="1399493" cy="33855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600">
                <a:solidFill>
                  <a:srgbClr val="212136"/>
                </a:solidFill>
                <a:latin typeface="Roboto"/>
                <a:ea typeface="Roboto"/>
                <a:cs typeface="Roboto"/>
                <a:sym typeface="Roboto"/>
              </a:rPr>
              <a:t>Claim</a:t>
            </a:r>
            <a:endParaRPr/>
          </a:p>
        </p:txBody>
      </p:sp>
      <p:sp>
        <p:nvSpPr>
          <p:cNvPr id="306" name="Google Shape;306;p8"/>
          <p:cNvSpPr txBox="1"/>
          <p:nvPr/>
        </p:nvSpPr>
        <p:spPr>
          <a:xfrm>
            <a:off x="5771258" y="2156295"/>
            <a:ext cx="1399493" cy="33855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600">
                <a:solidFill>
                  <a:srgbClr val="212136"/>
                </a:solidFill>
                <a:latin typeface="Roboto"/>
                <a:ea typeface="Roboto"/>
                <a:cs typeface="Roboto"/>
                <a:sym typeface="Roboto"/>
              </a:rPr>
              <a:t>Reason</a:t>
            </a:r>
            <a:endParaRPr/>
          </a:p>
        </p:txBody>
      </p:sp>
      <p:sp>
        <p:nvSpPr>
          <p:cNvPr id="307" name="Google Shape;307;p8"/>
          <p:cNvSpPr txBox="1"/>
          <p:nvPr/>
        </p:nvSpPr>
        <p:spPr>
          <a:xfrm>
            <a:off x="5771257" y="3463346"/>
            <a:ext cx="5584785" cy="1412875"/>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240"/>
              <a:buFont typeface="Roboto"/>
              <a:buNone/>
            </a:pPr>
            <a:r>
              <a:rPr b="1" lang="en-US" sz="1600">
                <a:solidFill>
                  <a:srgbClr val="212136"/>
                </a:solidFill>
                <a:latin typeface="Roboto"/>
                <a:ea typeface="Roboto"/>
                <a:cs typeface="Roboto"/>
                <a:sym typeface="Roboto"/>
              </a:rPr>
              <a:t>Appropriate Evidence</a:t>
            </a:r>
            <a:endParaRPr/>
          </a:p>
          <a:p>
            <a:pPr indent="0" lvl="0" marL="0" marR="0" rtl="0" algn="l">
              <a:lnSpc>
                <a:spcPct val="120000"/>
              </a:lnSpc>
              <a:spcBef>
                <a:spcPts val="600"/>
              </a:spcBef>
              <a:spcAft>
                <a:spcPts val="0"/>
              </a:spcAft>
              <a:buClr>
                <a:srgbClr val="43B02A"/>
              </a:buClr>
              <a:buSzPts val="2520"/>
              <a:buFont typeface="Roboto"/>
              <a:buNone/>
            </a:pPr>
            <a:r>
              <a:rPr lang="en-US" sz="1800">
                <a:solidFill>
                  <a:srgbClr val="212136"/>
                </a:solidFill>
                <a:latin typeface="Roboto"/>
                <a:ea typeface="Roboto"/>
                <a:cs typeface="Roboto"/>
                <a:sym typeface="Roboto"/>
              </a:rPr>
              <a:t>Khan Academy, a popular learning application, has a mobile version.</a:t>
            </a:r>
            <a:endParaRPr/>
          </a:p>
        </p:txBody>
      </p:sp>
      <p:sp>
        <p:nvSpPr>
          <p:cNvPr id="308" name="Google Shape;308;p8"/>
          <p:cNvSpPr txBox="1"/>
          <p:nvPr/>
        </p:nvSpPr>
        <p:spPr>
          <a:xfrm>
            <a:off x="5771257" y="4856219"/>
            <a:ext cx="5759942" cy="1412875"/>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240"/>
              <a:buFont typeface="Roboto"/>
              <a:buNone/>
            </a:pPr>
            <a:r>
              <a:rPr b="1" lang="en-US" sz="1600">
                <a:solidFill>
                  <a:srgbClr val="212136"/>
                </a:solidFill>
                <a:latin typeface="Roboto"/>
                <a:ea typeface="Roboto"/>
                <a:cs typeface="Roboto"/>
                <a:sym typeface="Roboto"/>
              </a:rPr>
              <a:t>Not Appropriate Evidence</a:t>
            </a:r>
            <a:endParaRPr/>
          </a:p>
          <a:p>
            <a:pPr indent="0" lvl="0" marL="0" marR="0" rtl="0" algn="l">
              <a:lnSpc>
                <a:spcPct val="120000"/>
              </a:lnSpc>
              <a:spcBef>
                <a:spcPts val="600"/>
              </a:spcBef>
              <a:spcAft>
                <a:spcPts val="0"/>
              </a:spcAft>
              <a:buClr>
                <a:srgbClr val="43B02A"/>
              </a:buClr>
              <a:buSzPts val="2520"/>
              <a:buFont typeface="Roboto"/>
              <a:buNone/>
            </a:pPr>
            <a:r>
              <a:rPr lang="en-US" sz="1800">
                <a:solidFill>
                  <a:srgbClr val="212136"/>
                </a:solidFill>
                <a:latin typeface="Roboto"/>
                <a:ea typeface="Roboto"/>
                <a:cs typeface="Roboto"/>
                <a:sym typeface="Roboto"/>
              </a:rPr>
              <a:t>All my classmates say that they frequently use their phones for homework.</a:t>
            </a:r>
            <a:endParaRPr/>
          </a:p>
        </p:txBody>
      </p:sp>
      <p:pic>
        <p:nvPicPr>
          <p:cNvPr id="309" name="Google Shape;309;p8"/>
          <p:cNvPicPr preferRelativeResize="0"/>
          <p:nvPr/>
        </p:nvPicPr>
        <p:blipFill rotWithShape="1">
          <a:blip r:embed="rId5">
            <a:alphaModFix/>
          </a:blip>
          <a:srcRect b="0" l="0" r="0" t="0"/>
          <a:stretch/>
        </p:blipFill>
        <p:spPr>
          <a:xfrm>
            <a:off x="4805545" y="3463346"/>
            <a:ext cx="658368" cy="658368"/>
          </a:xfrm>
          <a:prstGeom prst="rect">
            <a:avLst/>
          </a:prstGeom>
          <a:noFill/>
          <a:ln>
            <a:noFill/>
          </a:ln>
        </p:spPr>
      </p:pic>
      <p:pic>
        <p:nvPicPr>
          <p:cNvPr id="310" name="Google Shape;310;p8"/>
          <p:cNvPicPr preferRelativeResize="0"/>
          <p:nvPr/>
        </p:nvPicPr>
        <p:blipFill rotWithShape="1">
          <a:blip r:embed="rId5">
            <a:alphaModFix/>
          </a:blip>
          <a:srcRect b="0" l="0" r="0" t="0"/>
          <a:stretch/>
        </p:blipFill>
        <p:spPr>
          <a:xfrm>
            <a:off x="4805545" y="4876221"/>
            <a:ext cx="658368" cy="658368"/>
          </a:xfrm>
          <a:prstGeom prst="rect">
            <a:avLst/>
          </a:prstGeom>
          <a:noFill/>
          <a:ln>
            <a:noFill/>
          </a:ln>
        </p:spPr>
      </p:pic>
      <p:pic>
        <p:nvPicPr>
          <p:cNvPr descr="A picture containing object&#10;&#10;Description automatically generated" id="311" name="Google Shape;311;p8"/>
          <p:cNvPicPr preferRelativeResize="0"/>
          <p:nvPr/>
        </p:nvPicPr>
        <p:blipFill rotWithShape="1">
          <a:blip r:embed="rId6">
            <a:alphaModFix/>
          </a:blip>
          <a:srcRect b="0" l="0" r="0" t="0"/>
          <a:stretch/>
        </p:blipFill>
        <p:spPr>
          <a:xfrm>
            <a:off x="5188741" y="5293776"/>
            <a:ext cx="229239" cy="229239"/>
          </a:xfrm>
          <a:prstGeom prst="rect">
            <a:avLst/>
          </a:prstGeom>
          <a:noFill/>
          <a:ln>
            <a:noFill/>
          </a:ln>
        </p:spPr>
      </p:pic>
      <p:pic>
        <p:nvPicPr>
          <p:cNvPr id="312" name="Google Shape;312;p8"/>
          <p:cNvPicPr preferRelativeResize="0"/>
          <p:nvPr/>
        </p:nvPicPr>
        <p:blipFill rotWithShape="1">
          <a:blip r:embed="rId7">
            <a:alphaModFix/>
          </a:blip>
          <a:srcRect b="0" l="0" r="0" t="0"/>
          <a:stretch/>
        </p:blipFill>
        <p:spPr>
          <a:xfrm>
            <a:off x="5210007" y="3873595"/>
            <a:ext cx="230758" cy="2307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9"/>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solidFill>
                  <a:srgbClr val="212136"/>
                </a:solidFill>
              </a:rPr>
              <a:t>Good evidence is </a:t>
            </a:r>
            <a:r>
              <a:rPr lang="en-US">
                <a:solidFill>
                  <a:srgbClr val="6C49A2"/>
                </a:solidFill>
              </a:rPr>
              <a:t>valid.</a:t>
            </a:r>
            <a:endParaRPr/>
          </a:p>
        </p:txBody>
      </p:sp>
      <p:pic>
        <p:nvPicPr>
          <p:cNvPr id="319" name="Google Shape;319;p9"/>
          <p:cNvPicPr preferRelativeResize="0"/>
          <p:nvPr/>
        </p:nvPicPr>
        <p:blipFill rotWithShape="1">
          <a:blip r:embed="rId3">
            <a:alphaModFix/>
          </a:blip>
          <a:srcRect b="0" l="1047" r="1056" t="0"/>
          <a:stretch/>
        </p:blipFill>
        <p:spPr>
          <a:xfrm>
            <a:off x="4805545" y="951967"/>
            <a:ext cx="658368" cy="658368"/>
          </a:xfrm>
          <a:prstGeom prst="rect">
            <a:avLst/>
          </a:prstGeom>
          <a:noFill/>
          <a:ln>
            <a:noFill/>
          </a:ln>
        </p:spPr>
      </p:pic>
      <p:pic>
        <p:nvPicPr>
          <p:cNvPr id="320" name="Google Shape;320;p9"/>
          <p:cNvPicPr preferRelativeResize="0"/>
          <p:nvPr/>
        </p:nvPicPr>
        <p:blipFill rotWithShape="1">
          <a:blip r:embed="rId4">
            <a:alphaModFix/>
          </a:blip>
          <a:srcRect b="0" l="1047" r="1056" t="0"/>
          <a:stretch/>
        </p:blipFill>
        <p:spPr>
          <a:xfrm>
            <a:off x="4805549" y="2328310"/>
            <a:ext cx="658368" cy="658368"/>
          </a:xfrm>
          <a:prstGeom prst="rect">
            <a:avLst/>
          </a:prstGeom>
          <a:noFill/>
          <a:ln>
            <a:noFill/>
          </a:ln>
        </p:spPr>
      </p:pic>
      <p:sp>
        <p:nvSpPr>
          <p:cNvPr id="321" name="Google Shape;321;p9"/>
          <p:cNvSpPr txBox="1"/>
          <p:nvPr/>
        </p:nvSpPr>
        <p:spPr>
          <a:xfrm>
            <a:off x="5771259" y="1288218"/>
            <a:ext cx="5584785" cy="665649"/>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520"/>
              <a:buFont typeface="Roboto"/>
              <a:buNone/>
            </a:pPr>
            <a:r>
              <a:rPr lang="en-US" sz="1800">
                <a:solidFill>
                  <a:srgbClr val="212136"/>
                </a:solidFill>
                <a:latin typeface="Roboto"/>
                <a:ea typeface="Roboto"/>
                <a:cs typeface="Roboto"/>
                <a:sym typeface="Roboto"/>
              </a:rPr>
              <a:t>Students should be allowed to use cell phones at school.</a:t>
            </a:r>
            <a:endParaRPr/>
          </a:p>
        </p:txBody>
      </p:sp>
      <p:sp>
        <p:nvSpPr>
          <p:cNvPr id="322" name="Google Shape;322;p9"/>
          <p:cNvSpPr txBox="1"/>
          <p:nvPr/>
        </p:nvSpPr>
        <p:spPr>
          <a:xfrm>
            <a:off x="5771258" y="2679228"/>
            <a:ext cx="5584785" cy="461543"/>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520"/>
              <a:buFont typeface="Roboto"/>
              <a:buNone/>
            </a:pPr>
            <a:r>
              <a:rPr lang="en-US" sz="1800">
                <a:solidFill>
                  <a:srgbClr val="212136"/>
                </a:solidFill>
                <a:latin typeface="Roboto"/>
                <a:ea typeface="Roboto"/>
                <a:cs typeface="Roboto"/>
                <a:sym typeface="Roboto"/>
              </a:rPr>
              <a:t>Cell phones can help students access information everywhere.</a:t>
            </a:r>
            <a:endParaRPr/>
          </a:p>
        </p:txBody>
      </p:sp>
      <p:sp>
        <p:nvSpPr>
          <p:cNvPr id="323" name="Google Shape;323;p9"/>
          <p:cNvSpPr txBox="1"/>
          <p:nvPr/>
        </p:nvSpPr>
        <p:spPr>
          <a:xfrm>
            <a:off x="5771258" y="951967"/>
            <a:ext cx="1399493" cy="33855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600">
                <a:solidFill>
                  <a:srgbClr val="212136"/>
                </a:solidFill>
                <a:latin typeface="Roboto"/>
                <a:ea typeface="Roboto"/>
                <a:cs typeface="Roboto"/>
                <a:sym typeface="Roboto"/>
              </a:rPr>
              <a:t>Claim</a:t>
            </a:r>
            <a:endParaRPr/>
          </a:p>
        </p:txBody>
      </p:sp>
      <p:sp>
        <p:nvSpPr>
          <p:cNvPr id="324" name="Google Shape;324;p9"/>
          <p:cNvSpPr txBox="1"/>
          <p:nvPr/>
        </p:nvSpPr>
        <p:spPr>
          <a:xfrm>
            <a:off x="5771258" y="2328310"/>
            <a:ext cx="1399493" cy="338554"/>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1600">
                <a:solidFill>
                  <a:srgbClr val="212136"/>
                </a:solidFill>
                <a:latin typeface="Roboto"/>
                <a:ea typeface="Roboto"/>
                <a:cs typeface="Roboto"/>
                <a:sym typeface="Roboto"/>
              </a:rPr>
              <a:t>Reason</a:t>
            </a:r>
            <a:endParaRPr/>
          </a:p>
        </p:txBody>
      </p:sp>
      <p:sp>
        <p:nvSpPr>
          <p:cNvPr id="325" name="Google Shape;325;p9"/>
          <p:cNvSpPr txBox="1"/>
          <p:nvPr/>
        </p:nvSpPr>
        <p:spPr>
          <a:xfrm>
            <a:off x="5771257" y="3712039"/>
            <a:ext cx="5584785" cy="1412875"/>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240"/>
              <a:buFont typeface="Roboto"/>
              <a:buNone/>
            </a:pPr>
            <a:r>
              <a:rPr b="1" lang="en-US" sz="1600">
                <a:solidFill>
                  <a:srgbClr val="212136"/>
                </a:solidFill>
                <a:latin typeface="Roboto"/>
                <a:ea typeface="Roboto"/>
                <a:cs typeface="Roboto"/>
                <a:sym typeface="Roboto"/>
              </a:rPr>
              <a:t>Valid Evidence</a:t>
            </a:r>
            <a:endParaRPr/>
          </a:p>
          <a:p>
            <a:pPr indent="0" lvl="0" marL="0" marR="0" rtl="0" algn="l">
              <a:lnSpc>
                <a:spcPct val="120000"/>
              </a:lnSpc>
              <a:spcBef>
                <a:spcPts val="600"/>
              </a:spcBef>
              <a:spcAft>
                <a:spcPts val="0"/>
              </a:spcAft>
              <a:buClr>
                <a:srgbClr val="43B02A"/>
              </a:buClr>
              <a:buSzPts val="2520"/>
              <a:buFont typeface="Roboto"/>
              <a:buNone/>
            </a:pPr>
            <a:r>
              <a:rPr lang="en-US" sz="1800">
                <a:solidFill>
                  <a:srgbClr val="212136"/>
                </a:solidFill>
                <a:latin typeface="Roboto"/>
                <a:ea typeface="Roboto"/>
                <a:cs typeface="Roboto"/>
                <a:sym typeface="Roboto"/>
              </a:rPr>
              <a:t>Students can access definitions, formulas, and all sorts of web sites.</a:t>
            </a:r>
            <a:endParaRPr/>
          </a:p>
        </p:txBody>
      </p:sp>
      <p:sp>
        <p:nvSpPr>
          <p:cNvPr id="326" name="Google Shape;326;p9"/>
          <p:cNvSpPr txBox="1"/>
          <p:nvPr/>
        </p:nvSpPr>
        <p:spPr>
          <a:xfrm>
            <a:off x="5771257" y="5104913"/>
            <a:ext cx="5759942" cy="808900"/>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43B02A"/>
              </a:buClr>
              <a:buSzPts val="2240"/>
              <a:buFont typeface="Roboto"/>
              <a:buNone/>
            </a:pPr>
            <a:r>
              <a:rPr b="1" lang="en-US" sz="1600">
                <a:solidFill>
                  <a:srgbClr val="212136"/>
                </a:solidFill>
                <a:latin typeface="Roboto"/>
                <a:ea typeface="Roboto"/>
                <a:cs typeface="Roboto"/>
                <a:sym typeface="Roboto"/>
              </a:rPr>
              <a:t>Not Valid Evidence</a:t>
            </a:r>
            <a:endParaRPr/>
          </a:p>
          <a:p>
            <a:pPr indent="0" lvl="0" marL="0" marR="0" rtl="0" algn="l">
              <a:lnSpc>
                <a:spcPct val="120000"/>
              </a:lnSpc>
              <a:spcBef>
                <a:spcPts val="600"/>
              </a:spcBef>
              <a:spcAft>
                <a:spcPts val="0"/>
              </a:spcAft>
              <a:buClr>
                <a:srgbClr val="43B02A"/>
              </a:buClr>
              <a:buSzPts val="2520"/>
              <a:buFont typeface="Roboto"/>
              <a:buNone/>
            </a:pPr>
            <a:r>
              <a:rPr lang="en-US" sz="1800">
                <a:solidFill>
                  <a:srgbClr val="212136"/>
                </a:solidFill>
                <a:latin typeface="Roboto"/>
                <a:ea typeface="Roboto"/>
                <a:cs typeface="Roboto"/>
                <a:sym typeface="Roboto"/>
              </a:rPr>
              <a:t>Every book on earth is on the internet.</a:t>
            </a:r>
            <a:endParaRPr/>
          </a:p>
        </p:txBody>
      </p:sp>
      <p:pic>
        <p:nvPicPr>
          <p:cNvPr id="327" name="Google Shape;327;p9"/>
          <p:cNvPicPr preferRelativeResize="0"/>
          <p:nvPr/>
        </p:nvPicPr>
        <p:blipFill rotWithShape="1">
          <a:blip r:embed="rId5">
            <a:alphaModFix/>
          </a:blip>
          <a:srcRect b="0" l="0" r="0" t="0"/>
          <a:stretch/>
        </p:blipFill>
        <p:spPr>
          <a:xfrm>
            <a:off x="4805545" y="3712039"/>
            <a:ext cx="658368" cy="658368"/>
          </a:xfrm>
          <a:prstGeom prst="rect">
            <a:avLst/>
          </a:prstGeom>
          <a:noFill/>
          <a:ln>
            <a:noFill/>
          </a:ln>
        </p:spPr>
      </p:pic>
      <p:pic>
        <p:nvPicPr>
          <p:cNvPr id="328" name="Google Shape;328;p9"/>
          <p:cNvPicPr preferRelativeResize="0"/>
          <p:nvPr/>
        </p:nvPicPr>
        <p:blipFill rotWithShape="1">
          <a:blip r:embed="rId5">
            <a:alphaModFix/>
          </a:blip>
          <a:srcRect b="0" l="0" r="0" t="0"/>
          <a:stretch/>
        </p:blipFill>
        <p:spPr>
          <a:xfrm>
            <a:off x="4805545" y="5124914"/>
            <a:ext cx="658368" cy="658368"/>
          </a:xfrm>
          <a:prstGeom prst="rect">
            <a:avLst/>
          </a:prstGeom>
          <a:noFill/>
          <a:ln>
            <a:noFill/>
          </a:ln>
        </p:spPr>
      </p:pic>
      <p:pic>
        <p:nvPicPr>
          <p:cNvPr descr="A picture containing object&#10;&#10;Description automatically generated" id="329" name="Google Shape;329;p9"/>
          <p:cNvPicPr preferRelativeResize="0"/>
          <p:nvPr/>
        </p:nvPicPr>
        <p:blipFill rotWithShape="1">
          <a:blip r:embed="rId6">
            <a:alphaModFix/>
          </a:blip>
          <a:srcRect b="0" l="0" r="0" t="0"/>
          <a:stretch/>
        </p:blipFill>
        <p:spPr>
          <a:xfrm>
            <a:off x="5188741" y="5542469"/>
            <a:ext cx="229239" cy="229239"/>
          </a:xfrm>
          <a:prstGeom prst="rect">
            <a:avLst/>
          </a:prstGeom>
          <a:noFill/>
          <a:ln>
            <a:noFill/>
          </a:ln>
        </p:spPr>
      </p:pic>
      <p:pic>
        <p:nvPicPr>
          <p:cNvPr id="330" name="Google Shape;330;p9"/>
          <p:cNvPicPr preferRelativeResize="0"/>
          <p:nvPr/>
        </p:nvPicPr>
        <p:blipFill rotWithShape="1">
          <a:blip r:embed="rId7">
            <a:alphaModFix/>
          </a:blip>
          <a:srcRect b="0" l="0" r="0" t="0"/>
          <a:stretch/>
        </p:blipFill>
        <p:spPr>
          <a:xfrm>
            <a:off x="5210007" y="4122288"/>
            <a:ext cx="230758" cy="2307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2019-03-07T21:55:19Z</dcterms:created>
  <dc:creator>Jackson Chu</dc:creator>
</cp:coreProperties>
</file>