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Roboto" panose="02000000000000000000" pitchFamily="2" charset="0"/>
      <p:regular r:id="rId16"/>
      <p:bold r:id="rId17"/>
      <p:italic r:id="rId18"/>
      <p:boldItalic r:id="rId19"/>
    </p:embeddedFont>
    <p:embeddedFont>
      <p:font typeface="Roboto Light" panose="02000000000000000000" pitchFamily="2" charset="0"/>
      <p:regular r:id="rId20"/>
      <p:bold r:id="rId21"/>
      <p:italic r:id="rId22"/>
      <p:boldItalic r:id="rId23"/>
    </p:embeddedFont>
    <p:embeddedFont>
      <p:font typeface="Roboto Slab" pitchFamily="2"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jU+0E6ejSugZtvEOFZuAWW5odt4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47"/>
  </p:normalViewPr>
  <p:slideViewPr>
    <p:cSldViewPr snapToGrid="0" snapToObjects="1">
      <p:cViewPr varScale="1">
        <p:scale>
          <a:sx n="136" d="100"/>
          <a:sy n="136" d="100"/>
        </p:scale>
        <p:origin x="21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solidFill>
                  <a:srgbClr val="58595B"/>
                </a:solidFill>
                <a:latin typeface="Roboto Light"/>
                <a:ea typeface="Roboto Light"/>
                <a:cs typeface="Roboto Light"/>
                <a:sym typeface="Roboto Light"/>
              </a:rPr>
              <a:t>Teacher sets the purpose for the class with an entry ticket to activate prior knowledge. Teacher distributes entry ticket to students. Students will need access to their draft essays.</a:t>
            </a:r>
            <a:endParaRPr>
              <a:solidFill>
                <a:srgbClr val="58595B"/>
              </a:solidFill>
              <a:latin typeface="Roboto Light"/>
              <a:ea typeface="Roboto Light"/>
              <a:cs typeface="Roboto Light"/>
              <a:sym typeface="Roboto Light"/>
            </a:endParaRPr>
          </a:p>
          <a:p>
            <a:pPr marL="0" lvl="0" indent="0" algn="l" rtl="0">
              <a:spcBef>
                <a:spcPts val="0"/>
              </a:spcBef>
              <a:spcAft>
                <a:spcPts val="0"/>
              </a:spcAft>
              <a:buClr>
                <a:schemeClr val="dk1"/>
              </a:buClr>
              <a:buSzPts val="1100"/>
              <a:buFont typeface="Arial"/>
              <a:buNone/>
            </a:pPr>
            <a:endParaRPr>
              <a:solidFill>
                <a:srgbClr val="58595B"/>
              </a:solidFill>
              <a:latin typeface="Roboto Light"/>
              <a:ea typeface="Roboto Light"/>
              <a:cs typeface="Roboto Light"/>
              <a:sym typeface="Roboto Light"/>
            </a:endParaRPr>
          </a:p>
          <a:p>
            <a:pPr marL="0" lvl="0" indent="0" algn="l" rtl="0">
              <a:spcBef>
                <a:spcPts val="0"/>
              </a:spcBef>
              <a:spcAft>
                <a:spcPts val="0"/>
              </a:spcAft>
              <a:buClr>
                <a:schemeClr val="dk1"/>
              </a:buClr>
              <a:buSzPts val="1100"/>
              <a:buFont typeface="Arial"/>
              <a:buNone/>
            </a:pPr>
            <a:r>
              <a:rPr lang="en-US">
                <a:solidFill>
                  <a:srgbClr val="58595B"/>
                </a:solidFill>
                <a:latin typeface="Roboto Light"/>
                <a:ea typeface="Roboto Light"/>
                <a:cs typeface="Roboto Light"/>
                <a:sym typeface="Roboto Light"/>
              </a:rPr>
              <a:t>Upon completion, teacher should invite students to turn and talk to a neighbor to discuss their answers. Sample script: </a:t>
            </a:r>
            <a:endParaRPr/>
          </a:p>
          <a:p>
            <a:pPr marL="0" lvl="0" indent="0" algn="l" rtl="0">
              <a:spcBef>
                <a:spcPts val="0"/>
              </a:spcBef>
              <a:spcAft>
                <a:spcPts val="0"/>
              </a:spcAft>
              <a:buClr>
                <a:schemeClr val="dk1"/>
              </a:buClr>
              <a:buSzPts val="1100"/>
              <a:buFont typeface="Arial"/>
              <a:buNone/>
            </a:pPr>
            <a:endParaRPr>
              <a:solidFill>
                <a:srgbClr val="58595B"/>
              </a:solidFill>
              <a:latin typeface="Roboto Light"/>
              <a:ea typeface="Roboto Light"/>
              <a:cs typeface="Roboto Light"/>
              <a:sym typeface="Roboto Light"/>
            </a:endParaRPr>
          </a:p>
          <a:p>
            <a:pPr marL="457200" lvl="0" indent="0" algn="l" rtl="0">
              <a:spcBef>
                <a:spcPts val="0"/>
              </a:spcBef>
              <a:spcAft>
                <a:spcPts val="0"/>
              </a:spcAft>
              <a:buClr>
                <a:schemeClr val="dk1"/>
              </a:buClr>
              <a:buSzPts val="1100"/>
              <a:buFont typeface="Arial"/>
              <a:buNone/>
            </a:pPr>
            <a:r>
              <a:rPr lang="en-US" i="1">
                <a:solidFill>
                  <a:srgbClr val="58595B"/>
                </a:solidFill>
                <a:latin typeface="Roboto Light"/>
                <a:ea typeface="Roboto Light"/>
                <a:cs typeface="Roboto Light"/>
                <a:sym typeface="Roboto Light"/>
              </a:rPr>
              <a:t>“Take a moment to talk to your neighbor about the support and evidence you were able to identify in your own essay. Explain your answers to your partner.”</a:t>
            </a:r>
            <a:endParaRPr>
              <a:solidFill>
                <a:srgbClr val="58595B"/>
              </a:solidFill>
              <a:latin typeface="Roboto Light"/>
              <a:ea typeface="Roboto Light"/>
              <a:cs typeface="Roboto Light"/>
              <a:sym typeface="Roboto Light"/>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275" name="Google Shape;27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solidFill>
                  <a:srgbClr val="58595B"/>
                </a:solidFill>
                <a:latin typeface="Roboto Light"/>
                <a:ea typeface="Roboto Light"/>
                <a:cs typeface="Roboto Light"/>
                <a:sym typeface="Roboto Light"/>
              </a:rPr>
              <a:t>Teacher sets purpose for the lesson by describing what will be covered in class session. </a:t>
            </a:r>
            <a:endParaRPr/>
          </a:p>
          <a:p>
            <a:pPr marL="0" lvl="0" indent="0" algn="l" rtl="0">
              <a:spcBef>
                <a:spcPts val="0"/>
              </a:spcBef>
              <a:spcAft>
                <a:spcPts val="0"/>
              </a:spcAft>
              <a:buClr>
                <a:schemeClr val="dk1"/>
              </a:buClr>
              <a:buSzPts val="1100"/>
              <a:buFont typeface="Arial"/>
              <a:buNone/>
            </a:pPr>
            <a:endParaRPr>
              <a:solidFill>
                <a:srgbClr val="58595B"/>
              </a:solidFill>
              <a:latin typeface="Roboto Light"/>
              <a:ea typeface="Roboto Light"/>
              <a:cs typeface="Roboto Light"/>
              <a:sym typeface="Roboto Light"/>
            </a:endParaRPr>
          </a:p>
          <a:p>
            <a:pPr marL="457200" lvl="0" indent="0" algn="l" rtl="0">
              <a:spcBef>
                <a:spcPts val="0"/>
              </a:spcBef>
              <a:spcAft>
                <a:spcPts val="0"/>
              </a:spcAft>
              <a:buClr>
                <a:schemeClr val="dk1"/>
              </a:buClr>
              <a:buSzPts val="1100"/>
              <a:buFont typeface="Arial"/>
              <a:buNone/>
            </a:pPr>
            <a:r>
              <a:rPr lang="en-US" i="1">
                <a:solidFill>
                  <a:srgbClr val="58595B"/>
                </a:solidFill>
                <a:latin typeface="Roboto Light"/>
                <a:ea typeface="Roboto Light"/>
                <a:cs typeface="Roboto Light"/>
                <a:sym typeface="Roboto Light"/>
              </a:rPr>
              <a:t>Today we are going to revisit the concept of supporting your claim with reasons and evidence.  </a:t>
            </a:r>
            <a:endParaRPr i="1">
              <a:solidFill>
                <a:srgbClr val="58595B"/>
              </a:solidFill>
              <a:latin typeface="Roboto Light"/>
              <a:ea typeface="Roboto Light"/>
              <a:cs typeface="Roboto Light"/>
              <a:sym typeface="Roboto Light"/>
            </a:endParaRPr>
          </a:p>
          <a:p>
            <a:pPr marL="457200" lvl="0" indent="0" algn="l" rtl="0">
              <a:spcBef>
                <a:spcPts val="0"/>
              </a:spcBef>
              <a:spcAft>
                <a:spcPts val="0"/>
              </a:spcAft>
              <a:buClr>
                <a:schemeClr val="dk1"/>
              </a:buClr>
              <a:buSzPts val="1100"/>
              <a:buFont typeface="Arial"/>
              <a:buNone/>
            </a:pPr>
            <a:endParaRPr i="1">
              <a:solidFill>
                <a:srgbClr val="58595B"/>
              </a:solidFill>
              <a:latin typeface="Roboto Light"/>
              <a:ea typeface="Roboto Light"/>
              <a:cs typeface="Roboto Light"/>
              <a:sym typeface="Roboto Light"/>
            </a:endParaRPr>
          </a:p>
          <a:p>
            <a:pPr marL="457200" lvl="0" indent="0" algn="l" rtl="0">
              <a:spcBef>
                <a:spcPts val="0"/>
              </a:spcBef>
              <a:spcAft>
                <a:spcPts val="0"/>
              </a:spcAft>
              <a:buClr>
                <a:schemeClr val="dk1"/>
              </a:buClr>
              <a:buSzPts val="1100"/>
              <a:buFont typeface="Arial"/>
              <a:buNone/>
            </a:pPr>
            <a:r>
              <a:rPr lang="en-US" i="1">
                <a:solidFill>
                  <a:srgbClr val="58595B"/>
                </a:solidFill>
                <a:latin typeface="Roboto Light"/>
                <a:ea typeface="Roboto Light"/>
                <a:cs typeface="Roboto Light"/>
                <a:sym typeface="Roboto Light"/>
              </a:rPr>
              <a:t>You’ve just completed an entry ticket that asked you to outline the support you included in your first draft. We’ll talk briefly about the concepts of reasons, evidence, and reasoning; remind ourselves of what makes good evidence; and then you’ll each plan a revision to see if you can improve the support and evidence in your essay. </a:t>
            </a:r>
            <a:endParaRPr i="1">
              <a:solidFill>
                <a:srgbClr val="58595B"/>
              </a:solidFill>
              <a:latin typeface="Roboto Light"/>
              <a:ea typeface="Roboto Light"/>
              <a:cs typeface="Roboto Light"/>
              <a:sym typeface="Roboto Light"/>
            </a:endParaRPr>
          </a:p>
          <a:p>
            <a:pPr marL="0" lvl="0" indent="0" algn="l" rtl="0">
              <a:lnSpc>
                <a:spcPct val="100000"/>
              </a:lnSpc>
              <a:spcBef>
                <a:spcPts val="0"/>
              </a:spcBef>
              <a:spcAft>
                <a:spcPts val="0"/>
              </a:spcAft>
              <a:buClr>
                <a:schemeClr val="dk1"/>
              </a:buClr>
              <a:buSzPts val="1100"/>
              <a:buFont typeface="Calibri"/>
              <a:buNone/>
            </a:pPr>
            <a:endParaRPr i="1">
              <a:solidFill>
                <a:srgbClr val="58595B"/>
              </a:solidFill>
              <a:latin typeface="Roboto Light"/>
              <a:ea typeface="Roboto Light"/>
              <a:cs typeface="Roboto Light"/>
              <a:sym typeface="Roboto Light"/>
            </a:endParaRPr>
          </a:p>
          <a:p>
            <a:pPr marL="0" lvl="0" indent="0" algn="l" rtl="0">
              <a:spcBef>
                <a:spcPts val="0"/>
              </a:spcBef>
              <a:spcAft>
                <a:spcPts val="0"/>
              </a:spcAft>
              <a:buNone/>
            </a:pPr>
            <a:endParaRPr/>
          </a:p>
        </p:txBody>
      </p:sp>
      <p:sp>
        <p:nvSpPr>
          <p:cNvPr id="284" name="Google Shape;28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solidFill>
                  <a:srgbClr val="58595B"/>
                </a:solidFill>
                <a:latin typeface="Roboto Light"/>
                <a:ea typeface="Roboto Light"/>
                <a:cs typeface="Roboto Light"/>
                <a:sym typeface="Roboto Light"/>
              </a:rPr>
              <a:t>Teacher introduces the purpose and placement of support and evidence in an argumentative essay.</a:t>
            </a:r>
            <a:endParaRPr/>
          </a:p>
          <a:p>
            <a:pPr marL="0" lvl="0" indent="0" algn="l" rtl="0">
              <a:spcBef>
                <a:spcPts val="0"/>
              </a:spcBef>
              <a:spcAft>
                <a:spcPts val="0"/>
              </a:spcAft>
              <a:buClr>
                <a:schemeClr val="dk1"/>
              </a:buClr>
              <a:buSzPts val="1100"/>
              <a:buFont typeface="Arial"/>
              <a:buNone/>
            </a:pPr>
            <a:endParaRPr>
              <a:solidFill>
                <a:srgbClr val="58595B"/>
              </a:solidFill>
              <a:latin typeface="Roboto Light"/>
              <a:ea typeface="Roboto Light"/>
              <a:cs typeface="Roboto Light"/>
              <a:sym typeface="Roboto Light"/>
            </a:endParaRPr>
          </a:p>
          <a:p>
            <a:pPr marL="457200" lvl="0" indent="0" algn="l" rtl="0">
              <a:spcBef>
                <a:spcPts val="0"/>
              </a:spcBef>
              <a:spcAft>
                <a:spcPts val="0"/>
              </a:spcAft>
              <a:buClr>
                <a:schemeClr val="dk1"/>
              </a:buClr>
              <a:buSzPts val="1100"/>
              <a:buFont typeface="Arial"/>
              <a:buNone/>
            </a:pPr>
            <a:r>
              <a:rPr lang="en-US" i="1">
                <a:solidFill>
                  <a:srgbClr val="5C666E"/>
                </a:solidFill>
                <a:latin typeface="Roboto Light"/>
                <a:ea typeface="Roboto Light"/>
                <a:cs typeface="Roboto Light"/>
                <a:sym typeface="Roboto Light"/>
              </a:rPr>
              <a:t>Arguments are built on reasons and evidence.</a:t>
            </a:r>
            <a:endParaRPr/>
          </a:p>
          <a:p>
            <a:pPr marL="457200" lvl="0" indent="0" algn="l" rtl="0">
              <a:spcBef>
                <a:spcPts val="0"/>
              </a:spcBef>
              <a:spcAft>
                <a:spcPts val="0"/>
              </a:spcAft>
              <a:buClr>
                <a:schemeClr val="dk1"/>
              </a:buClr>
              <a:buSzPts val="1100"/>
              <a:buFont typeface="Arial"/>
              <a:buNone/>
            </a:pPr>
            <a:endParaRPr i="1">
              <a:solidFill>
                <a:srgbClr val="5C666E"/>
              </a:solidFill>
              <a:latin typeface="Roboto Light"/>
              <a:ea typeface="Roboto Light"/>
              <a:cs typeface="Roboto Light"/>
              <a:sym typeface="Roboto Light"/>
            </a:endParaRPr>
          </a:p>
          <a:p>
            <a:pPr marL="457200" lvl="0" indent="0" algn="l" rtl="0">
              <a:spcBef>
                <a:spcPts val="0"/>
              </a:spcBef>
              <a:spcAft>
                <a:spcPts val="0"/>
              </a:spcAft>
              <a:buClr>
                <a:schemeClr val="dk1"/>
              </a:buClr>
              <a:buSzPts val="1100"/>
              <a:buFont typeface="Arial"/>
              <a:buNone/>
            </a:pPr>
            <a:r>
              <a:rPr lang="en-US" i="1">
                <a:solidFill>
                  <a:srgbClr val="5C666E"/>
                </a:solidFill>
                <a:latin typeface="Roboto Light"/>
                <a:ea typeface="Roboto Light"/>
                <a:cs typeface="Roboto Light"/>
                <a:sym typeface="Roboto Light"/>
              </a:rPr>
              <a:t>When you are making an argument, you are taking a position that you want others to accept or understand.  That position is your </a:t>
            </a:r>
            <a:r>
              <a:rPr lang="en-US" b="1" i="1">
                <a:solidFill>
                  <a:srgbClr val="5C666E"/>
                </a:solidFill>
                <a:latin typeface="Roboto"/>
                <a:ea typeface="Roboto"/>
                <a:cs typeface="Roboto"/>
                <a:sym typeface="Roboto"/>
              </a:rPr>
              <a:t>claim</a:t>
            </a:r>
            <a:r>
              <a:rPr lang="en-US" i="1">
                <a:solidFill>
                  <a:srgbClr val="5C666E"/>
                </a:solidFill>
                <a:latin typeface="Roboto Light"/>
                <a:ea typeface="Roboto Light"/>
                <a:cs typeface="Roboto Light"/>
                <a:sym typeface="Roboto Light"/>
              </a:rPr>
              <a:t>. </a:t>
            </a:r>
            <a:endParaRPr/>
          </a:p>
          <a:p>
            <a:pPr marL="457200" lvl="0" indent="0" algn="l" rtl="0">
              <a:spcBef>
                <a:spcPts val="0"/>
              </a:spcBef>
              <a:spcAft>
                <a:spcPts val="0"/>
              </a:spcAft>
              <a:buClr>
                <a:schemeClr val="dk1"/>
              </a:buClr>
              <a:buSzPts val="1100"/>
              <a:buFont typeface="Arial"/>
              <a:buNone/>
            </a:pPr>
            <a:endParaRPr i="1">
              <a:solidFill>
                <a:srgbClr val="5C666E"/>
              </a:solidFill>
              <a:latin typeface="Roboto Light"/>
              <a:ea typeface="Roboto Light"/>
              <a:cs typeface="Roboto Light"/>
              <a:sym typeface="Roboto Light"/>
            </a:endParaRPr>
          </a:p>
          <a:p>
            <a:pPr marL="457200" lvl="0" indent="0" algn="l" rtl="0">
              <a:spcBef>
                <a:spcPts val="0"/>
              </a:spcBef>
              <a:spcAft>
                <a:spcPts val="0"/>
              </a:spcAft>
              <a:buClr>
                <a:schemeClr val="dk1"/>
              </a:buClr>
              <a:buSzPts val="1100"/>
              <a:buFont typeface="Arial"/>
              <a:buNone/>
            </a:pPr>
            <a:r>
              <a:rPr lang="en-US" i="1">
                <a:solidFill>
                  <a:srgbClr val="5C666E"/>
                </a:solidFill>
                <a:latin typeface="Roboto Light"/>
                <a:ea typeface="Roboto Light"/>
                <a:cs typeface="Roboto Light"/>
                <a:sym typeface="Roboto Light"/>
              </a:rPr>
              <a:t>But it’s not enough to just make a claim.  You have to support your claim with reasons why you make the claim and </a:t>
            </a:r>
            <a:r>
              <a:rPr lang="en-US" b="1" i="1">
                <a:solidFill>
                  <a:srgbClr val="5C666E"/>
                </a:solidFill>
                <a:latin typeface="Roboto"/>
                <a:ea typeface="Roboto"/>
                <a:cs typeface="Roboto"/>
                <a:sym typeface="Roboto"/>
              </a:rPr>
              <a:t>evidence</a:t>
            </a:r>
            <a:r>
              <a:rPr lang="en-US" i="1">
                <a:solidFill>
                  <a:srgbClr val="5C666E"/>
                </a:solidFill>
                <a:latin typeface="Roboto Light"/>
                <a:ea typeface="Roboto Light"/>
                <a:cs typeface="Roboto Light"/>
                <a:sym typeface="Roboto Light"/>
              </a:rPr>
              <a:t> that proves your reasons are valid.  You also need an explanation—your reasoning—describing how the evidence connects to the reason and back to the claim. Your reasoning links everything together.</a:t>
            </a:r>
            <a:endParaRPr/>
          </a:p>
          <a:p>
            <a:pPr marL="0" lvl="0" indent="0" algn="l" rtl="0">
              <a:spcBef>
                <a:spcPts val="0"/>
              </a:spcBef>
              <a:spcAft>
                <a:spcPts val="0"/>
              </a:spcAft>
              <a:buClr>
                <a:schemeClr val="dk1"/>
              </a:buClr>
              <a:buSzPts val="1100"/>
              <a:buFont typeface="Arial"/>
              <a:buNone/>
            </a:pPr>
            <a:endParaRPr>
              <a:solidFill>
                <a:srgbClr val="5C666E"/>
              </a:solidFill>
              <a:latin typeface="Roboto Light"/>
              <a:ea typeface="Roboto Light"/>
              <a:cs typeface="Roboto Light"/>
              <a:sym typeface="Roboto Light"/>
            </a:endParaRPr>
          </a:p>
          <a:p>
            <a:pPr marL="0" lvl="0" indent="0" algn="l" rtl="0">
              <a:spcBef>
                <a:spcPts val="0"/>
              </a:spcBef>
              <a:spcAft>
                <a:spcPts val="0"/>
              </a:spcAft>
              <a:buClr>
                <a:schemeClr val="dk1"/>
              </a:buClr>
              <a:buSzPts val="1100"/>
              <a:buFont typeface="Arial"/>
              <a:buNone/>
            </a:pPr>
            <a:r>
              <a:rPr lang="en-US">
                <a:solidFill>
                  <a:srgbClr val="58595B"/>
                </a:solidFill>
                <a:latin typeface="Roboto Light"/>
                <a:ea typeface="Roboto Light"/>
                <a:cs typeface="Roboto Light"/>
                <a:sym typeface="Roboto Light"/>
              </a:rPr>
              <a:t>Teacher explains support for a claim in the context of reviewing the entry ticket.</a:t>
            </a:r>
            <a:endParaRPr/>
          </a:p>
          <a:p>
            <a:pPr marL="0" lvl="0" indent="0" algn="l" rtl="0">
              <a:spcBef>
                <a:spcPts val="0"/>
              </a:spcBef>
              <a:spcAft>
                <a:spcPts val="0"/>
              </a:spcAft>
              <a:buClr>
                <a:schemeClr val="dk1"/>
              </a:buClr>
              <a:buSzPts val="1100"/>
              <a:buFont typeface="Arial"/>
              <a:buNone/>
            </a:pPr>
            <a:endParaRPr>
              <a:solidFill>
                <a:srgbClr val="58595B"/>
              </a:solidFill>
              <a:latin typeface="Roboto Light"/>
              <a:ea typeface="Roboto Light"/>
              <a:cs typeface="Roboto Light"/>
              <a:sym typeface="Roboto Light"/>
            </a:endParaRPr>
          </a:p>
          <a:p>
            <a:pPr marL="457200" lvl="0" indent="0" algn="l" rtl="0">
              <a:spcBef>
                <a:spcPts val="0"/>
              </a:spcBef>
              <a:spcAft>
                <a:spcPts val="0"/>
              </a:spcAft>
              <a:buClr>
                <a:schemeClr val="dk1"/>
              </a:buClr>
              <a:buSzPts val="1100"/>
              <a:buFont typeface="Arial"/>
              <a:buNone/>
            </a:pPr>
            <a:r>
              <a:rPr lang="en-US" i="1">
                <a:solidFill>
                  <a:srgbClr val="58595B"/>
                </a:solidFill>
                <a:latin typeface="Roboto Light"/>
                <a:ea typeface="Roboto Light"/>
                <a:cs typeface="Roboto Light"/>
                <a:sym typeface="Roboto Light"/>
              </a:rPr>
              <a:t>In the entry ticket, the first column that you filled out contained your reasons.  Hopefully you were able to see how your reasons created an overall structure or organization for your essay, much like the graphic here. If not, that’s something you can work on in your next draft.</a:t>
            </a:r>
            <a:endParaRPr/>
          </a:p>
          <a:p>
            <a:pPr marL="457200" lvl="0" indent="0" algn="l" rtl="0">
              <a:spcBef>
                <a:spcPts val="0"/>
              </a:spcBef>
              <a:spcAft>
                <a:spcPts val="0"/>
              </a:spcAft>
              <a:buClr>
                <a:schemeClr val="dk1"/>
              </a:buClr>
              <a:buSzPts val="1100"/>
              <a:buFont typeface="Arial"/>
              <a:buNone/>
            </a:pPr>
            <a:endParaRPr i="1">
              <a:solidFill>
                <a:srgbClr val="58595B"/>
              </a:solidFill>
              <a:latin typeface="Roboto Light"/>
              <a:ea typeface="Roboto Light"/>
              <a:cs typeface="Roboto Light"/>
              <a:sym typeface="Roboto Light"/>
            </a:endParaRPr>
          </a:p>
          <a:p>
            <a:pPr marL="457200" lvl="0" indent="0" algn="l" rtl="0">
              <a:spcBef>
                <a:spcPts val="0"/>
              </a:spcBef>
              <a:spcAft>
                <a:spcPts val="0"/>
              </a:spcAft>
              <a:buClr>
                <a:schemeClr val="dk1"/>
              </a:buClr>
              <a:buSzPts val="1100"/>
              <a:buFont typeface="Arial"/>
              <a:buNone/>
            </a:pPr>
            <a:r>
              <a:rPr lang="en-US" i="1">
                <a:solidFill>
                  <a:srgbClr val="58595B"/>
                </a:solidFill>
                <a:latin typeface="Roboto Light"/>
                <a:ea typeface="Roboto Light"/>
                <a:cs typeface="Roboto Light"/>
                <a:sym typeface="Roboto Light"/>
              </a:rPr>
              <a:t>For each of the reasons in your essay, you were asked to describe one or more pieces of evidence in the second column.</a:t>
            </a:r>
            <a:endParaRPr/>
          </a:p>
          <a:p>
            <a:pPr marL="0" lvl="0" indent="0" algn="l" rtl="0">
              <a:lnSpc>
                <a:spcPct val="100000"/>
              </a:lnSpc>
              <a:spcBef>
                <a:spcPts val="0"/>
              </a:spcBef>
              <a:spcAft>
                <a:spcPts val="0"/>
              </a:spcAft>
              <a:buClr>
                <a:schemeClr val="dk1"/>
              </a:buClr>
              <a:buSzPts val="1100"/>
              <a:buFont typeface="Calibri"/>
              <a:buNone/>
            </a:pPr>
            <a:endParaRPr i="1">
              <a:latin typeface="Roboto Light"/>
              <a:ea typeface="Roboto Light"/>
              <a:cs typeface="Roboto Light"/>
              <a:sym typeface="Roboto Light"/>
            </a:endParaRPr>
          </a:p>
          <a:p>
            <a:pPr marL="0" lvl="0" indent="0" algn="l" rtl="0">
              <a:lnSpc>
                <a:spcPct val="100000"/>
              </a:lnSpc>
              <a:spcBef>
                <a:spcPts val="0"/>
              </a:spcBef>
              <a:spcAft>
                <a:spcPts val="0"/>
              </a:spcAft>
              <a:buClr>
                <a:schemeClr val="dk1"/>
              </a:buClr>
              <a:buSzPts val="1100"/>
              <a:buFont typeface="Calibri"/>
              <a:buNone/>
            </a:pPr>
            <a:endParaRPr i="1"/>
          </a:p>
          <a:p>
            <a:pPr marL="0" lvl="0" indent="0" algn="l" rtl="0">
              <a:spcBef>
                <a:spcPts val="0"/>
              </a:spcBef>
              <a:spcAft>
                <a:spcPts val="0"/>
              </a:spcAft>
              <a:buNone/>
            </a:pPr>
            <a:endParaRPr/>
          </a:p>
        </p:txBody>
      </p:sp>
      <p:sp>
        <p:nvSpPr>
          <p:cNvPr id="293" name="Google Shape;29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solidFill>
                  <a:srgbClr val="58595B"/>
                </a:solidFill>
                <a:latin typeface="Roboto Light"/>
                <a:ea typeface="Roboto Light"/>
                <a:cs typeface="Roboto Light"/>
                <a:sym typeface="Roboto Light"/>
              </a:rPr>
              <a:t>Teacher continues:</a:t>
            </a:r>
            <a:endParaRPr/>
          </a:p>
          <a:p>
            <a:pPr marL="0" lvl="0" indent="0" algn="l" rtl="0">
              <a:spcBef>
                <a:spcPts val="0"/>
              </a:spcBef>
              <a:spcAft>
                <a:spcPts val="0"/>
              </a:spcAft>
              <a:buClr>
                <a:schemeClr val="dk1"/>
              </a:buClr>
              <a:buSzPts val="1100"/>
              <a:buFont typeface="Arial"/>
              <a:buNone/>
            </a:pPr>
            <a:endParaRPr>
              <a:solidFill>
                <a:srgbClr val="58595B"/>
              </a:solidFill>
              <a:latin typeface="Roboto Light"/>
              <a:ea typeface="Roboto Light"/>
              <a:cs typeface="Roboto Light"/>
              <a:sym typeface="Roboto Light"/>
            </a:endParaRPr>
          </a:p>
          <a:p>
            <a:pPr marL="457200" lvl="0" indent="0" algn="l" rtl="0">
              <a:spcBef>
                <a:spcPts val="0"/>
              </a:spcBef>
              <a:spcAft>
                <a:spcPts val="0"/>
              </a:spcAft>
              <a:buClr>
                <a:schemeClr val="dk1"/>
              </a:buClr>
              <a:buSzPts val="1100"/>
              <a:buFont typeface="Arial"/>
              <a:buNone/>
            </a:pPr>
            <a:r>
              <a:rPr lang="en-US" i="1">
                <a:solidFill>
                  <a:srgbClr val="58595B"/>
                </a:solidFill>
                <a:latin typeface="Roboto Light"/>
                <a:ea typeface="Roboto Light"/>
                <a:cs typeface="Roboto Light"/>
                <a:sym typeface="Roboto Light"/>
              </a:rPr>
              <a:t>Successful arguments use well-organized reasons and provide evidence to prove those reasons and support the claim. </a:t>
            </a:r>
            <a:endParaRPr/>
          </a:p>
          <a:p>
            <a:pPr marL="457200" lvl="0" indent="0" algn="l" rtl="0">
              <a:spcBef>
                <a:spcPts val="0"/>
              </a:spcBef>
              <a:spcAft>
                <a:spcPts val="0"/>
              </a:spcAft>
              <a:buClr>
                <a:schemeClr val="dk1"/>
              </a:buClr>
              <a:buSzPts val="1100"/>
              <a:buFont typeface="Arial"/>
              <a:buNone/>
            </a:pPr>
            <a:endParaRPr i="1">
              <a:solidFill>
                <a:srgbClr val="58595B"/>
              </a:solidFill>
              <a:latin typeface="Roboto Light"/>
              <a:ea typeface="Roboto Light"/>
              <a:cs typeface="Roboto Light"/>
              <a:sym typeface="Roboto Light"/>
            </a:endParaRPr>
          </a:p>
          <a:p>
            <a:pPr marL="457200" lvl="0" indent="0" algn="l" rtl="0">
              <a:spcBef>
                <a:spcPts val="0"/>
              </a:spcBef>
              <a:spcAft>
                <a:spcPts val="0"/>
              </a:spcAft>
              <a:buClr>
                <a:schemeClr val="dk1"/>
              </a:buClr>
              <a:buSzPts val="1100"/>
              <a:buFont typeface="Arial"/>
              <a:buNone/>
            </a:pPr>
            <a:r>
              <a:rPr lang="en-US" i="1">
                <a:solidFill>
                  <a:srgbClr val="58595B"/>
                </a:solidFill>
                <a:latin typeface="Roboto Light"/>
                <a:ea typeface="Roboto Light"/>
                <a:cs typeface="Roboto Light"/>
                <a:sym typeface="Roboto Light"/>
              </a:rPr>
              <a:t>Evidence can be facts or statistics, quotations from the text, or examples from real life.  Your evidence should come from reliable sources.</a:t>
            </a:r>
            <a:endParaRPr/>
          </a:p>
          <a:p>
            <a:pPr marL="0" lvl="0" indent="0" algn="l" rtl="0">
              <a:spcBef>
                <a:spcPts val="0"/>
              </a:spcBef>
              <a:spcAft>
                <a:spcPts val="0"/>
              </a:spcAft>
              <a:buNone/>
            </a:pPr>
            <a:endParaRPr/>
          </a:p>
        </p:txBody>
      </p:sp>
      <p:sp>
        <p:nvSpPr>
          <p:cNvPr id="329" name="Google Shape;32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22860" lvl="0" indent="0" algn="l" rtl="0">
              <a:lnSpc>
                <a:spcPct val="115000"/>
              </a:lnSpc>
              <a:spcBef>
                <a:spcPts val="0"/>
              </a:spcBef>
              <a:spcAft>
                <a:spcPts val="0"/>
              </a:spcAft>
              <a:buClr>
                <a:schemeClr val="dk1"/>
              </a:buClr>
              <a:buSzPts val="1100"/>
              <a:buFont typeface="Arial"/>
              <a:buNone/>
            </a:pPr>
            <a:r>
              <a:rPr lang="en-US">
                <a:solidFill>
                  <a:srgbClr val="5C666E"/>
                </a:solidFill>
                <a:latin typeface="Roboto Light"/>
                <a:ea typeface="Roboto Light"/>
                <a:cs typeface="Roboto Light"/>
                <a:sym typeface="Roboto Light"/>
              </a:rPr>
              <a:t>Teacher continues:</a:t>
            </a:r>
            <a:endParaRPr>
              <a:solidFill>
                <a:srgbClr val="5C666E"/>
              </a:solidFill>
              <a:latin typeface="Roboto Light"/>
              <a:ea typeface="Roboto Light"/>
              <a:cs typeface="Roboto Light"/>
              <a:sym typeface="Roboto Light"/>
            </a:endParaRPr>
          </a:p>
          <a:p>
            <a:pPr marL="0" marR="22860" lvl="0" indent="0" algn="l" rtl="0">
              <a:lnSpc>
                <a:spcPct val="115000"/>
              </a:lnSpc>
              <a:spcBef>
                <a:spcPts val="0"/>
              </a:spcBef>
              <a:spcAft>
                <a:spcPts val="0"/>
              </a:spcAft>
              <a:buClr>
                <a:schemeClr val="dk1"/>
              </a:buClr>
              <a:buSzPts val="1100"/>
              <a:buFont typeface="Arial"/>
              <a:buNone/>
            </a:pPr>
            <a:endParaRPr>
              <a:solidFill>
                <a:srgbClr val="5C666E"/>
              </a:solidFill>
              <a:latin typeface="Roboto Light"/>
              <a:ea typeface="Roboto Light"/>
              <a:cs typeface="Roboto Light"/>
              <a:sym typeface="Roboto Light"/>
            </a:endParaRPr>
          </a:p>
          <a:p>
            <a:pPr marL="457200" marR="22860" lvl="0" indent="0" algn="l" rtl="0">
              <a:lnSpc>
                <a:spcPct val="115000"/>
              </a:lnSpc>
              <a:spcBef>
                <a:spcPts val="0"/>
              </a:spcBef>
              <a:spcAft>
                <a:spcPts val="0"/>
              </a:spcAft>
              <a:buClr>
                <a:schemeClr val="dk1"/>
              </a:buClr>
              <a:buSzPts val="1100"/>
              <a:buFont typeface="Arial"/>
              <a:buNone/>
            </a:pPr>
            <a:r>
              <a:rPr lang="en-US" i="1">
                <a:solidFill>
                  <a:srgbClr val="5C666E"/>
                </a:solidFill>
                <a:latin typeface="Roboto Light"/>
                <a:ea typeface="Roboto Light"/>
                <a:cs typeface="Roboto Light"/>
                <a:sym typeface="Roboto Light"/>
              </a:rPr>
              <a:t>So what makes good evidence? </a:t>
            </a:r>
            <a:endParaRPr i="1">
              <a:solidFill>
                <a:srgbClr val="5C666E"/>
              </a:solidFill>
              <a:latin typeface="Roboto Light"/>
              <a:ea typeface="Roboto Light"/>
              <a:cs typeface="Roboto Light"/>
              <a:sym typeface="Roboto Light"/>
            </a:endParaRPr>
          </a:p>
          <a:p>
            <a:pPr marL="457200" marR="22860" lvl="0" indent="0" algn="l" rtl="0">
              <a:lnSpc>
                <a:spcPct val="115000"/>
              </a:lnSpc>
              <a:spcBef>
                <a:spcPts val="0"/>
              </a:spcBef>
              <a:spcAft>
                <a:spcPts val="0"/>
              </a:spcAft>
              <a:buClr>
                <a:schemeClr val="dk1"/>
              </a:buClr>
              <a:buSzPts val="1100"/>
              <a:buFont typeface="Arial"/>
              <a:buNone/>
            </a:pPr>
            <a:endParaRPr i="1">
              <a:solidFill>
                <a:srgbClr val="5C666E"/>
              </a:solidFill>
              <a:latin typeface="Roboto Light"/>
              <a:ea typeface="Roboto Light"/>
              <a:cs typeface="Roboto Light"/>
              <a:sym typeface="Roboto Light"/>
            </a:endParaRPr>
          </a:p>
          <a:p>
            <a:pPr marL="457200" marR="22860" lvl="0" indent="0" algn="l" rtl="0">
              <a:lnSpc>
                <a:spcPct val="115000"/>
              </a:lnSpc>
              <a:spcBef>
                <a:spcPts val="0"/>
              </a:spcBef>
              <a:spcAft>
                <a:spcPts val="0"/>
              </a:spcAft>
              <a:buClr>
                <a:schemeClr val="dk1"/>
              </a:buClr>
              <a:buSzPts val="1100"/>
              <a:buFont typeface="Arial"/>
              <a:buNone/>
            </a:pPr>
            <a:r>
              <a:rPr lang="en-US" i="1">
                <a:solidFill>
                  <a:srgbClr val="5C666E"/>
                </a:solidFill>
                <a:latin typeface="Roboto Light"/>
                <a:ea typeface="Roboto Light"/>
                <a:cs typeface="Roboto Light"/>
                <a:sym typeface="Roboto Light"/>
              </a:rPr>
              <a:t>Good evidence is relevant: it is related to the topic, closely connected to the reason, and not outdated. </a:t>
            </a:r>
            <a:endParaRPr i="1">
              <a:solidFill>
                <a:srgbClr val="5C666E"/>
              </a:solidFill>
              <a:latin typeface="Roboto Light"/>
              <a:ea typeface="Roboto Light"/>
              <a:cs typeface="Roboto Light"/>
              <a:sym typeface="Roboto Light"/>
            </a:endParaRPr>
          </a:p>
          <a:p>
            <a:pPr marL="457200" marR="22860" lvl="0" indent="0" algn="l" rtl="0">
              <a:lnSpc>
                <a:spcPct val="115000"/>
              </a:lnSpc>
              <a:spcBef>
                <a:spcPts val="0"/>
              </a:spcBef>
              <a:spcAft>
                <a:spcPts val="0"/>
              </a:spcAft>
              <a:buClr>
                <a:schemeClr val="dk1"/>
              </a:buClr>
              <a:buSzPts val="1100"/>
              <a:buFont typeface="Arial"/>
              <a:buNone/>
            </a:pPr>
            <a:endParaRPr i="1">
              <a:solidFill>
                <a:srgbClr val="5C666E"/>
              </a:solidFill>
              <a:latin typeface="Roboto Light"/>
              <a:ea typeface="Roboto Light"/>
              <a:cs typeface="Roboto Light"/>
              <a:sym typeface="Roboto Light"/>
            </a:endParaRPr>
          </a:p>
          <a:p>
            <a:pPr marL="457200" marR="22860" lvl="0" indent="0" algn="l" rtl="0">
              <a:lnSpc>
                <a:spcPct val="115000"/>
              </a:lnSpc>
              <a:spcBef>
                <a:spcPts val="0"/>
              </a:spcBef>
              <a:spcAft>
                <a:spcPts val="0"/>
              </a:spcAft>
              <a:buClr>
                <a:schemeClr val="dk1"/>
              </a:buClr>
              <a:buSzPts val="1100"/>
              <a:buFont typeface="Arial"/>
              <a:buNone/>
            </a:pPr>
            <a:r>
              <a:rPr lang="en-US" i="1">
                <a:solidFill>
                  <a:srgbClr val="5C666E"/>
                </a:solidFill>
                <a:latin typeface="Roboto Light"/>
                <a:ea typeface="Roboto Light"/>
                <a:cs typeface="Roboto Light"/>
                <a:sym typeface="Roboto Light"/>
              </a:rPr>
              <a:t>Good evidence is appropriate: it is from a trustworthy source, it is closely connected to the focus of the claim, and it is closely connected to the reason it supports. </a:t>
            </a:r>
            <a:endParaRPr i="1">
              <a:solidFill>
                <a:srgbClr val="5C666E"/>
              </a:solidFill>
              <a:latin typeface="Roboto Light"/>
              <a:ea typeface="Roboto Light"/>
              <a:cs typeface="Roboto Light"/>
              <a:sym typeface="Roboto Light"/>
            </a:endParaRPr>
          </a:p>
          <a:p>
            <a:pPr marL="457200" marR="22860" lvl="0" indent="0" algn="l" rtl="0">
              <a:lnSpc>
                <a:spcPct val="115000"/>
              </a:lnSpc>
              <a:spcBef>
                <a:spcPts val="0"/>
              </a:spcBef>
              <a:spcAft>
                <a:spcPts val="0"/>
              </a:spcAft>
              <a:buClr>
                <a:schemeClr val="dk1"/>
              </a:buClr>
              <a:buSzPts val="1100"/>
              <a:buFont typeface="Arial"/>
              <a:buNone/>
            </a:pPr>
            <a:r>
              <a:rPr lang="en-US" i="1">
                <a:solidFill>
                  <a:srgbClr val="5C666E"/>
                </a:solidFill>
                <a:latin typeface="Roboto Light"/>
                <a:ea typeface="Roboto Light"/>
                <a:cs typeface="Roboto Light"/>
                <a:sym typeface="Roboto Light"/>
              </a:rPr>
              <a:t>Good evidence is also valid: it is accurate, true, and from reliable and authoritative sources. </a:t>
            </a:r>
            <a:endParaRPr i="1">
              <a:solidFill>
                <a:srgbClr val="5C666E"/>
              </a:solidFill>
              <a:latin typeface="Roboto Light"/>
              <a:ea typeface="Roboto Light"/>
              <a:cs typeface="Roboto Light"/>
              <a:sym typeface="Roboto Light"/>
            </a:endParaRPr>
          </a:p>
          <a:p>
            <a:pPr marL="0" marR="22860" lvl="0" indent="0" algn="l" rtl="0">
              <a:lnSpc>
                <a:spcPct val="115000"/>
              </a:lnSpc>
              <a:spcBef>
                <a:spcPts val="0"/>
              </a:spcBef>
              <a:spcAft>
                <a:spcPts val="0"/>
              </a:spcAft>
              <a:buClr>
                <a:schemeClr val="dk1"/>
              </a:buClr>
              <a:buSzPts val="1100"/>
              <a:buFont typeface="Arial"/>
              <a:buNone/>
            </a:pPr>
            <a:endParaRPr>
              <a:solidFill>
                <a:srgbClr val="5C666E"/>
              </a:solidFill>
              <a:latin typeface="Roboto Light"/>
              <a:ea typeface="Roboto Light"/>
              <a:cs typeface="Roboto Light"/>
              <a:sym typeface="Roboto Light"/>
            </a:endParaRPr>
          </a:p>
          <a:p>
            <a:pPr marL="0" marR="22860" lvl="0" indent="0" algn="l" rtl="0">
              <a:lnSpc>
                <a:spcPct val="115000"/>
              </a:lnSpc>
              <a:spcBef>
                <a:spcPts val="0"/>
              </a:spcBef>
              <a:spcAft>
                <a:spcPts val="0"/>
              </a:spcAft>
              <a:buClr>
                <a:schemeClr val="dk1"/>
              </a:buClr>
              <a:buSzPts val="1100"/>
              <a:buFont typeface="Arial"/>
              <a:buNone/>
            </a:pPr>
            <a:endParaRPr>
              <a:solidFill>
                <a:srgbClr val="5C666E"/>
              </a:solidFill>
              <a:latin typeface="Roboto Light"/>
              <a:ea typeface="Roboto Light"/>
              <a:cs typeface="Roboto Light"/>
              <a:sym typeface="Roboto Light"/>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336" name="Google Shape;3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0" algn="l" rtl="0">
              <a:spcBef>
                <a:spcPts val="0"/>
              </a:spcBef>
              <a:spcAft>
                <a:spcPts val="0"/>
              </a:spcAft>
              <a:buClr>
                <a:schemeClr val="dk1"/>
              </a:buClr>
              <a:buSzPts val="1100"/>
              <a:buFont typeface="Arial"/>
              <a:buNone/>
            </a:pPr>
            <a:r>
              <a:rPr lang="en-US" i="1">
                <a:solidFill>
                  <a:srgbClr val="58595B"/>
                </a:solidFill>
                <a:latin typeface="Roboto Light"/>
                <a:ea typeface="Roboto Light"/>
                <a:cs typeface="Roboto Light"/>
                <a:sym typeface="Roboto Light"/>
              </a:rPr>
              <a:t>Reasoning is your explanation of why your reason and evidence are relevant to the claim. Reasoning connects everything together.</a:t>
            </a:r>
            <a:endParaRPr i="1">
              <a:solidFill>
                <a:srgbClr val="58595B"/>
              </a:solidFill>
              <a:latin typeface="Roboto Light"/>
              <a:ea typeface="Roboto Light"/>
              <a:cs typeface="Roboto Light"/>
              <a:sym typeface="Roboto Light"/>
            </a:endParaRPr>
          </a:p>
          <a:p>
            <a:pPr marL="0" lvl="0" indent="0" algn="l" rtl="0">
              <a:spcBef>
                <a:spcPts val="0"/>
              </a:spcBef>
              <a:spcAft>
                <a:spcPts val="0"/>
              </a:spcAft>
              <a:buClr>
                <a:schemeClr val="dk1"/>
              </a:buClr>
              <a:buSzPts val="1100"/>
              <a:buFont typeface="Arial"/>
              <a:buNone/>
            </a:pPr>
            <a:endParaRPr i="1">
              <a:solidFill>
                <a:srgbClr val="58595B"/>
              </a:solidFill>
              <a:latin typeface="Roboto Light"/>
              <a:ea typeface="Roboto Light"/>
              <a:cs typeface="Roboto Light"/>
              <a:sym typeface="Roboto Light"/>
            </a:endParaRPr>
          </a:p>
          <a:p>
            <a:pPr marL="457200" lvl="0" indent="0" algn="l" rtl="0">
              <a:spcBef>
                <a:spcPts val="0"/>
              </a:spcBef>
              <a:spcAft>
                <a:spcPts val="0"/>
              </a:spcAft>
              <a:buClr>
                <a:schemeClr val="dk1"/>
              </a:buClr>
              <a:buSzPts val="1100"/>
              <a:buFont typeface="Calibri"/>
              <a:buNone/>
            </a:pPr>
            <a:endParaRPr i="1">
              <a:solidFill>
                <a:srgbClr val="58595B"/>
              </a:solidFill>
              <a:latin typeface="Roboto Light"/>
              <a:ea typeface="Roboto Light"/>
              <a:cs typeface="Roboto Light"/>
              <a:sym typeface="Roboto Light"/>
            </a:endParaRPr>
          </a:p>
          <a:p>
            <a:pPr marL="457200" lvl="0" indent="0" algn="l" rtl="0">
              <a:spcBef>
                <a:spcPts val="0"/>
              </a:spcBef>
              <a:spcAft>
                <a:spcPts val="0"/>
              </a:spcAft>
              <a:buClr>
                <a:srgbClr val="58595B"/>
              </a:buClr>
              <a:buSzPts val="1100"/>
              <a:buFont typeface="Roboto Light"/>
              <a:buNone/>
            </a:pPr>
            <a:r>
              <a:rPr lang="en-US" i="1">
                <a:solidFill>
                  <a:srgbClr val="58595B"/>
                </a:solidFill>
                <a:latin typeface="Roboto Light"/>
                <a:ea typeface="Roboto Light"/>
                <a:cs typeface="Roboto Light"/>
                <a:sym typeface="Roboto Light"/>
              </a:rPr>
              <a:t>You can’t assume that when you provide a reason and evidence to support your claim that everyone will understand what you mean. Your reasoning is an explanation that links the pieces together and shows you know what you’re writing about.</a:t>
            </a:r>
            <a:endParaRPr>
              <a:solidFill>
                <a:srgbClr val="5C666E"/>
              </a:solidFill>
              <a:latin typeface="Roboto Light"/>
              <a:ea typeface="Roboto Light"/>
              <a:cs typeface="Roboto Light"/>
              <a:sym typeface="Roboto Light"/>
            </a:endParaRPr>
          </a:p>
          <a:p>
            <a:pPr marL="457200" marR="22860" lvl="0" indent="0" algn="l" rtl="0">
              <a:lnSpc>
                <a:spcPct val="115000"/>
              </a:lnSpc>
              <a:spcBef>
                <a:spcPts val="0"/>
              </a:spcBef>
              <a:spcAft>
                <a:spcPts val="0"/>
              </a:spcAft>
              <a:buClr>
                <a:schemeClr val="dk1"/>
              </a:buClr>
              <a:buSzPts val="1100"/>
              <a:buFont typeface="Arial"/>
              <a:buNone/>
            </a:pPr>
            <a:endParaRPr>
              <a:solidFill>
                <a:srgbClr val="5C666E"/>
              </a:solidFill>
              <a:latin typeface="Roboto Light"/>
              <a:ea typeface="Roboto Light"/>
              <a:cs typeface="Roboto Light"/>
              <a:sym typeface="Roboto Light"/>
            </a:endParaRPr>
          </a:p>
          <a:p>
            <a:pPr marL="0" lvl="0" indent="0" algn="l" rtl="0">
              <a:spcBef>
                <a:spcPts val="0"/>
              </a:spcBef>
              <a:spcAft>
                <a:spcPts val="0"/>
              </a:spcAft>
              <a:buNone/>
            </a:pPr>
            <a:endParaRPr/>
          </a:p>
        </p:txBody>
      </p:sp>
      <p:sp>
        <p:nvSpPr>
          <p:cNvPr id="352" name="Google Shape;35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22860" lvl="0" indent="0" algn="l" rtl="0">
              <a:lnSpc>
                <a:spcPct val="115000"/>
              </a:lnSpc>
              <a:spcBef>
                <a:spcPts val="0"/>
              </a:spcBef>
              <a:spcAft>
                <a:spcPts val="0"/>
              </a:spcAft>
              <a:buClr>
                <a:schemeClr val="dk1"/>
              </a:buClr>
              <a:buSzPts val="1100"/>
              <a:buFont typeface="Arial"/>
              <a:buNone/>
            </a:pPr>
            <a:r>
              <a:rPr lang="en-US">
                <a:solidFill>
                  <a:srgbClr val="5C666E"/>
                </a:solidFill>
                <a:latin typeface="Roboto Light"/>
                <a:ea typeface="Roboto Light"/>
                <a:cs typeface="Roboto Light"/>
                <a:sym typeface="Roboto Light"/>
              </a:rPr>
              <a:t>Teacher provides an example of support without and with evidence and reasoning.</a:t>
            </a:r>
            <a:endParaRPr/>
          </a:p>
          <a:p>
            <a:pPr marL="0" marR="22860" lvl="0" indent="0" algn="l" rtl="0">
              <a:lnSpc>
                <a:spcPct val="115000"/>
              </a:lnSpc>
              <a:spcBef>
                <a:spcPts val="0"/>
              </a:spcBef>
              <a:spcAft>
                <a:spcPts val="0"/>
              </a:spcAft>
              <a:buClr>
                <a:schemeClr val="dk1"/>
              </a:buClr>
              <a:buSzPts val="1100"/>
              <a:buFont typeface="Arial"/>
              <a:buNone/>
            </a:pPr>
            <a:endParaRPr>
              <a:solidFill>
                <a:srgbClr val="5C666E"/>
              </a:solidFill>
              <a:latin typeface="Roboto Light"/>
              <a:ea typeface="Roboto Light"/>
              <a:cs typeface="Roboto Light"/>
              <a:sym typeface="Roboto Light"/>
            </a:endParaRPr>
          </a:p>
          <a:p>
            <a:pPr marL="457200" marR="22860" lvl="0" indent="0" algn="l" rtl="0">
              <a:lnSpc>
                <a:spcPct val="115000"/>
              </a:lnSpc>
              <a:spcBef>
                <a:spcPts val="0"/>
              </a:spcBef>
              <a:spcAft>
                <a:spcPts val="0"/>
              </a:spcAft>
              <a:buClr>
                <a:schemeClr val="dk1"/>
              </a:buClr>
              <a:buSzPts val="1100"/>
              <a:buFont typeface="Arial"/>
              <a:buNone/>
            </a:pPr>
            <a:r>
              <a:rPr lang="en-US" i="1">
                <a:solidFill>
                  <a:srgbClr val="5C666E"/>
                </a:solidFill>
                <a:latin typeface="Roboto Light"/>
                <a:ea typeface="Roboto Light"/>
                <a:cs typeface="Roboto Light"/>
                <a:sym typeface="Roboto Light"/>
              </a:rPr>
              <a:t>For example, if I were making an argument about why dogs are better pets than cats, one of my reasons might be that having a dog forces people to go outside to take their dogs for a walk. </a:t>
            </a:r>
            <a:endParaRPr/>
          </a:p>
          <a:p>
            <a:pPr marL="457200" marR="22860" lvl="0" indent="0" algn="l" rtl="0">
              <a:lnSpc>
                <a:spcPct val="115000"/>
              </a:lnSpc>
              <a:spcBef>
                <a:spcPts val="0"/>
              </a:spcBef>
              <a:spcAft>
                <a:spcPts val="0"/>
              </a:spcAft>
              <a:buClr>
                <a:schemeClr val="dk1"/>
              </a:buClr>
              <a:buSzPts val="1100"/>
              <a:buFont typeface="Arial"/>
              <a:buNone/>
            </a:pPr>
            <a:endParaRPr i="1">
              <a:solidFill>
                <a:srgbClr val="5C666E"/>
              </a:solidFill>
              <a:latin typeface="Roboto Light"/>
              <a:ea typeface="Roboto Light"/>
              <a:cs typeface="Roboto Light"/>
              <a:sym typeface="Roboto Light"/>
            </a:endParaRPr>
          </a:p>
          <a:p>
            <a:pPr marL="457200" marR="22860" lvl="0" indent="0" algn="l" rtl="0">
              <a:lnSpc>
                <a:spcPct val="115000"/>
              </a:lnSpc>
              <a:spcBef>
                <a:spcPts val="0"/>
              </a:spcBef>
              <a:spcAft>
                <a:spcPts val="0"/>
              </a:spcAft>
              <a:buClr>
                <a:schemeClr val="dk1"/>
              </a:buClr>
              <a:buSzPts val="1100"/>
              <a:buFont typeface="Arial"/>
              <a:buNone/>
            </a:pPr>
            <a:r>
              <a:rPr lang="en-US" i="1">
                <a:solidFill>
                  <a:srgbClr val="5C666E"/>
                </a:solidFill>
                <a:latin typeface="Roboto Light"/>
                <a:ea typeface="Roboto Light"/>
                <a:cs typeface="Roboto Light"/>
                <a:sym typeface="Roboto Light"/>
              </a:rPr>
              <a:t>Well, it’s certainly not clear from that why dogs are better pets than cats.  I’m going to need to say more about that reason.  So I’ll add evidence: “According to the article, people who have dogs walk 22 minutes more per day than people who don’t have dogs.“</a:t>
            </a:r>
            <a:endParaRPr/>
          </a:p>
          <a:p>
            <a:pPr marL="457200" marR="22860" lvl="0" indent="0" algn="l" rtl="0">
              <a:lnSpc>
                <a:spcPct val="115000"/>
              </a:lnSpc>
              <a:spcBef>
                <a:spcPts val="0"/>
              </a:spcBef>
              <a:spcAft>
                <a:spcPts val="0"/>
              </a:spcAft>
              <a:buClr>
                <a:schemeClr val="dk1"/>
              </a:buClr>
              <a:buSzPts val="1100"/>
              <a:buFont typeface="Arial"/>
              <a:buNone/>
            </a:pPr>
            <a:endParaRPr i="1">
              <a:solidFill>
                <a:srgbClr val="5C666E"/>
              </a:solidFill>
              <a:latin typeface="Roboto Light"/>
              <a:ea typeface="Roboto Light"/>
              <a:cs typeface="Roboto Light"/>
              <a:sym typeface="Roboto Light"/>
            </a:endParaRPr>
          </a:p>
          <a:p>
            <a:pPr marL="457200" marR="22860" lvl="0" indent="0" algn="l" rtl="0">
              <a:lnSpc>
                <a:spcPct val="115000"/>
              </a:lnSpc>
              <a:spcBef>
                <a:spcPts val="0"/>
              </a:spcBef>
              <a:spcAft>
                <a:spcPts val="0"/>
              </a:spcAft>
              <a:buClr>
                <a:schemeClr val="dk1"/>
              </a:buClr>
              <a:buSzPts val="1100"/>
              <a:buFont typeface="Arial"/>
              <a:buNone/>
            </a:pPr>
            <a:r>
              <a:rPr lang="en-US" i="1">
                <a:solidFill>
                  <a:srgbClr val="5C666E"/>
                </a:solidFill>
                <a:latin typeface="Roboto Light"/>
                <a:ea typeface="Roboto Light"/>
                <a:cs typeface="Roboto Light"/>
                <a:sym typeface="Roboto Light"/>
              </a:rPr>
              <a:t>OK, so now I have a statistic there, but how does this reason and this evidence connect back to the claim that dogs are better pets than cats?</a:t>
            </a:r>
            <a:endParaRPr/>
          </a:p>
          <a:p>
            <a:pPr marL="457200" marR="22860" lvl="0" indent="0" algn="l" rtl="0">
              <a:lnSpc>
                <a:spcPct val="115000"/>
              </a:lnSpc>
              <a:spcBef>
                <a:spcPts val="0"/>
              </a:spcBef>
              <a:spcAft>
                <a:spcPts val="0"/>
              </a:spcAft>
              <a:buClr>
                <a:schemeClr val="dk1"/>
              </a:buClr>
              <a:buSzPts val="1100"/>
              <a:buFont typeface="Arial"/>
              <a:buNone/>
            </a:pPr>
            <a:endParaRPr i="1">
              <a:solidFill>
                <a:srgbClr val="5C666E"/>
              </a:solidFill>
              <a:latin typeface="Roboto Light"/>
              <a:ea typeface="Roboto Light"/>
              <a:cs typeface="Roboto Light"/>
              <a:sym typeface="Roboto Light"/>
            </a:endParaRPr>
          </a:p>
          <a:p>
            <a:pPr marL="457200" marR="22860" lvl="0" indent="0" algn="l" rtl="0">
              <a:lnSpc>
                <a:spcPct val="115000"/>
              </a:lnSpc>
              <a:spcBef>
                <a:spcPts val="0"/>
              </a:spcBef>
              <a:spcAft>
                <a:spcPts val="0"/>
              </a:spcAft>
              <a:buClr>
                <a:schemeClr val="dk1"/>
              </a:buClr>
              <a:buSzPts val="1100"/>
              <a:buFont typeface="Arial"/>
              <a:buNone/>
            </a:pPr>
            <a:r>
              <a:rPr lang="en-US" i="1">
                <a:solidFill>
                  <a:srgbClr val="5C666E"/>
                </a:solidFill>
                <a:latin typeface="Roboto Light"/>
                <a:ea typeface="Roboto Light"/>
                <a:cs typeface="Roboto Light"/>
                <a:sym typeface="Roboto Light"/>
              </a:rPr>
              <a:t>That’s where the reasoning comes in: “That means people who own dogs are healthier because they are walking outside more than people who have cats, which don’t need to go for walks.”</a:t>
            </a:r>
            <a:endParaRPr/>
          </a:p>
          <a:p>
            <a:pPr marL="457200" marR="22860" lvl="0" indent="0" algn="l" rtl="0">
              <a:lnSpc>
                <a:spcPct val="115000"/>
              </a:lnSpc>
              <a:spcBef>
                <a:spcPts val="0"/>
              </a:spcBef>
              <a:spcAft>
                <a:spcPts val="0"/>
              </a:spcAft>
              <a:buClr>
                <a:schemeClr val="dk1"/>
              </a:buClr>
              <a:buSzPts val="1100"/>
              <a:buFont typeface="Arial"/>
              <a:buNone/>
            </a:pPr>
            <a:endParaRPr i="1">
              <a:solidFill>
                <a:srgbClr val="5C666E"/>
              </a:solidFill>
              <a:latin typeface="Roboto Light"/>
              <a:ea typeface="Roboto Light"/>
              <a:cs typeface="Roboto Light"/>
              <a:sym typeface="Roboto Light"/>
            </a:endParaRPr>
          </a:p>
          <a:p>
            <a:pPr marL="457200" marR="22860" lvl="0" indent="0" algn="l" rtl="0">
              <a:lnSpc>
                <a:spcPct val="115000"/>
              </a:lnSpc>
              <a:spcBef>
                <a:spcPts val="0"/>
              </a:spcBef>
              <a:spcAft>
                <a:spcPts val="0"/>
              </a:spcAft>
              <a:buClr>
                <a:schemeClr val="dk1"/>
              </a:buClr>
              <a:buSzPts val="1100"/>
              <a:buFont typeface="Arial"/>
              <a:buNone/>
            </a:pPr>
            <a:r>
              <a:rPr lang="en-US" i="1">
                <a:solidFill>
                  <a:srgbClr val="5C666E"/>
                </a:solidFill>
                <a:latin typeface="Roboto Light"/>
                <a:ea typeface="Roboto Light"/>
                <a:cs typeface="Roboto Light"/>
                <a:sym typeface="Roboto Light"/>
              </a:rPr>
              <a:t>This line of reasoning connects the evidence back to the reason and the claim.</a:t>
            </a:r>
            <a:endParaRPr i="1">
              <a:solidFill>
                <a:srgbClr val="5C666E"/>
              </a:solidFill>
              <a:latin typeface="Roboto Light"/>
              <a:ea typeface="Roboto Light"/>
              <a:cs typeface="Roboto Light"/>
              <a:sym typeface="Roboto Light"/>
            </a:endParaRPr>
          </a:p>
          <a:p>
            <a:pPr marL="457200" marR="22860" lvl="0" indent="0" algn="l" rtl="0">
              <a:lnSpc>
                <a:spcPct val="115000"/>
              </a:lnSpc>
              <a:spcBef>
                <a:spcPts val="0"/>
              </a:spcBef>
              <a:spcAft>
                <a:spcPts val="0"/>
              </a:spcAft>
              <a:buClr>
                <a:schemeClr val="dk1"/>
              </a:buClr>
              <a:buSzPts val="1100"/>
              <a:buFont typeface="Arial"/>
              <a:buNone/>
            </a:pPr>
            <a:endParaRPr i="1">
              <a:solidFill>
                <a:srgbClr val="5C666E"/>
              </a:solidFill>
              <a:latin typeface="Roboto Light"/>
              <a:ea typeface="Roboto Light"/>
              <a:cs typeface="Roboto Light"/>
              <a:sym typeface="Roboto Light"/>
            </a:endParaRPr>
          </a:p>
          <a:p>
            <a:pPr marL="457200" marR="22860" lvl="0" indent="0" algn="l" rtl="0">
              <a:lnSpc>
                <a:spcPct val="115000"/>
              </a:lnSpc>
              <a:spcBef>
                <a:spcPts val="0"/>
              </a:spcBef>
              <a:spcAft>
                <a:spcPts val="0"/>
              </a:spcAft>
              <a:buClr>
                <a:schemeClr val="dk1"/>
              </a:buClr>
              <a:buSzPts val="1100"/>
              <a:buFont typeface="Arial"/>
              <a:buNone/>
            </a:pPr>
            <a:r>
              <a:rPr lang="en-US" i="1">
                <a:solidFill>
                  <a:srgbClr val="5C666E"/>
                </a:solidFill>
                <a:latin typeface="Roboto Light"/>
                <a:ea typeface="Roboto Light"/>
                <a:cs typeface="Roboto Light"/>
                <a:sym typeface="Roboto Light"/>
              </a:rPr>
              <a:t>You should not include reasons without evidence or leave evidence </a:t>
            </a:r>
            <a:r>
              <a:rPr lang="en-US" i="1">
                <a:solidFill>
                  <a:srgbClr val="5C666E"/>
                </a:solidFill>
                <a:latin typeface="Roboto Light"/>
                <a:ea typeface="Roboto Light"/>
                <a:cs typeface="Roboto Light"/>
                <a:sym typeface="Roboto 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unexplained</a:t>
            </a:r>
            <a:r>
              <a:rPr lang="en-US" i="1">
                <a:solidFill>
                  <a:srgbClr val="5C666E"/>
                </a:solidFill>
                <a:latin typeface="Roboto Light"/>
                <a:ea typeface="Roboto Light"/>
                <a:cs typeface="Roboto Light"/>
                <a:sym typeface="Roboto Light"/>
              </a:rPr>
              <a:t>.</a:t>
            </a:r>
            <a:endParaRPr i="1">
              <a:solidFill>
                <a:srgbClr val="5C666E"/>
              </a:solidFill>
              <a:latin typeface="Roboto Light"/>
              <a:ea typeface="Roboto Light"/>
              <a:cs typeface="Roboto Light"/>
              <a:sym typeface="Roboto Light"/>
            </a:endParaRPr>
          </a:p>
          <a:p>
            <a:pPr marL="0" lvl="0" indent="0" algn="l" rtl="0">
              <a:spcBef>
                <a:spcPts val="0"/>
              </a:spcBef>
              <a:spcAft>
                <a:spcPts val="0"/>
              </a:spcAft>
              <a:buNone/>
            </a:pPr>
            <a:endParaRPr/>
          </a:p>
        </p:txBody>
      </p:sp>
      <p:sp>
        <p:nvSpPr>
          <p:cNvPr id="363" name="Google Shape;36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22860" lvl="0" indent="0" algn="l" rtl="0">
              <a:lnSpc>
                <a:spcPct val="115000"/>
              </a:lnSpc>
              <a:spcBef>
                <a:spcPts val="0"/>
              </a:spcBef>
              <a:spcAft>
                <a:spcPts val="0"/>
              </a:spcAft>
              <a:buClr>
                <a:schemeClr val="dk1"/>
              </a:buClr>
              <a:buSzPts val="1100"/>
              <a:buFont typeface="Arial"/>
              <a:buNone/>
            </a:pPr>
            <a:r>
              <a:rPr lang="en-US">
                <a:solidFill>
                  <a:srgbClr val="5C666E"/>
                </a:solidFill>
                <a:latin typeface="Roboto Light"/>
                <a:ea typeface="Roboto Light"/>
                <a:cs typeface="Roboto Light"/>
                <a:sym typeface="Roboto Light"/>
              </a:rPr>
              <a:t>Teacher distributes leveled revision instructions to students according to their individual score reports. </a:t>
            </a:r>
            <a:endParaRPr/>
          </a:p>
          <a:p>
            <a:pPr marL="0" marR="22860" lvl="0" indent="0" algn="l" rtl="0">
              <a:lnSpc>
                <a:spcPct val="115000"/>
              </a:lnSpc>
              <a:spcBef>
                <a:spcPts val="0"/>
              </a:spcBef>
              <a:spcAft>
                <a:spcPts val="0"/>
              </a:spcAft>
              <a:buClr>
                <a:schemeClr val="dk1"/>
              </a:buClr>
              <a:buSzPts val="1100"/>
              <a:buFont typeface="Arial"/>
              <a:buNone/>
            </a:pPr>
            <a:endParaRPr>
              <a:solidFill>
                <a:srgbClr val="5C666E"/>
              </a:solidFill>
              <a:latin typeface="Roboto Light"/>
              <a:ea typeface="Roboto Light"/>
              <a:cs typeface="Roboto Light"/>
              <a:sym typeface="Roboto Light"/>
            </a:endParaRPr>
          </a:p>
          <a:p>
            <a:pPr marL="0" marR="22860" lvl="0" indent="0" algn="l" rtl="0">
              <a:lnSpc>
                <a:spcPct val="115000"/>
              </a:lnSpc>
              <a:spcBef>
                <a:spcPts val="0"/>
              </a:spcBef>
              <a:spcAft>
                <a:spcPts val="0"/>
              </a:spcAft>
              <a:buClr>
                <a:schemeClr val="dk1"/>
              </a:buClr>
              <a:buSzPts val="1100"/>
              <a:buFont typeface="Arial"/>
              <a:buNone/>
            </a:pPr>
            <a:r>
              <a:rPr lang="en-US">
                <a:solidFill>
                  <a:srgbClr val="5C666E"/>
                </a:solidFill>
                <a:latin typeface="Roboto Light"/>
                <a:ea typeface="Roboto Light"/>
                <a:cs typeface="Roboto Light"/>
                <a:sym typeface="Roboto Light"/>
              </a:rPr>
              <a:t>Teacher instructs students to use the revision instructions to plan a revision of the support and evidence in their essays.</a:t>
            </a:r>
            <a:endParaRPr/>
          </a:p>
          <a:p>
            <a:pPr marL="0" marR="22860" lvl="0" indent="0" algn="l" rtl="0">
              <a:lnSpc>
                <a:spcPct val="115000"/>
              </a:lnSpc>
              <a:spcBef>
                <a:spcPts val="0"/>
              </a:spcBef>
              <a:spcAft>
                <a:spcPts val="0"/>
              </a:spcAft>
              <a:buClr>
                <a:schemeClr val="dk1"/>
              </a:buClr>
              <a:buSzPts val="1100"/>
              <a:buFont typeface="Arial"/>
              <a:buNone/>
            </a:pPr>
            <a:endParaRPr>
              <a:solidFill>
                <a:srgbClr val="5C666E"/>
              </a:solidFill>
              <a:latin typeface="Roboto Light"/>
              <a:ea typeface="Roboto Light"/>
              <a:cs typeface="Roboto Light"/>
              <a:sym typeface="Roboto Light"/>
            </a:endParaRPr>
          </a:p>
          <a:p>
            <a:pPr marL="457200" marR="22860" lvl="0" indent="0" algn="l" rtl="0">
              <a:lnSpc>
                <a:spcPct val="115000"/>
              </a:lnSpc>
              <a:spcBef>
                <a:spcPts val="0"/>
              </a:spcBef>
              <a:spcAft>
                <a:spcPts val="0"/>
              </a:spcAft>
              <a:buClr>
                <a:schemeClr val="dk1"/>
              </a:buClr>
              <a:buSzPts val="1100"/>
              <a:buFont typeface="Arial"/>
              <a:buNone/>
            </a:pPr>
            <a:r>
              <a:rPr lang="en-US" i="1">
                <a:solidFill>
                  <a:srgbClr val="5C666E"/>
                </a:solidFill>
                <a:latin typeface="Roboto Light"/>
                <a:ea typeface="Roboto Light"/>
                <a:cs typeface="Roboto Light"/>
                <a:sym typeface="Roboto Light"/>
              </a:rPr>
              <a:t>Now, using your table from the entry ticket and the revision instructions I’ll give you, you’ll plan a revision and revise your essay. </a:t>
            </a:r>
            <a:endParaRPr i="1">
              <a:solidFill>
                <a:srgbClr val="5C666E"/>
              </a:solidFill>
              <a:latin typeface="Roboto Light"/>
              <a:ea typeface="Roboto Light"/>
              <a:cs typeface="Roboto Light"/>
              <a:sym typeface="Roboto Light"/>
            </a:endParaRPr>
          </a:p>
          <a:p>
            <a:pPr marL="0" marR="22860" lvl="0" indent="0" algn="l" rtl="0">
              <a:lnSpc>
                <a:spcPct val="115000"/>
              </a:lnSpc>
              <a:spcBef>
                <a:spcPts val="0"/>
              </a:spcBef>
              <a:spcAft>
                <a:spcPts val="0"/>
              </a:spcAft>
              <a:buClr>
                <a:schemeClr val="dk1"/>
              </a:buClr>
              <a:buSzPts val="1100"/>
              <a:buFont typeface="Arial"/>
              <a:buNone/>
            </a:pPr>
            <a:endParaRPr>
              <a:solidFill>
                <a:srgbClr val="5C666E"/>
              </a:solidFill>
              <a:latin typeface="Roboto Light"/>
              <a:ea typeface="Roboto Light"/>
              <a:cs typeface="Roboto Light"/>
              <a:sym typeface="Roboto Light"/>
            </a:endParaRPr>
          </a:p>
          <a:p>
            <a:pPr marL="0" marR="22860" lvl="0" indent="0" algn="l" rtl="0">
              <a:lnSpc>
                <a:spcPct val="115000"/>
              </a:lnSpc>
              <a:spcBef>
                <a:spcPts val="0"/>
              </a:spcBef>
              <a:spcAft>
                <a:spcPts val="0"/>
              </a:spcAft>
              <a:buClr>
                <a:schemeClr val="dk1"/>
              </a:buClr>
              <a:buSzPts val="1100"/>
              <a:buFont typeface="Arial"/>
              <a:buNone/>
            </a:pPr>
            <a:r>
              <a:rPr lang="en-US">
                <a:solidFill>
                  <a:srgbClr val="5C666E"/>
                </a:solidFill>
                <a:latin typeface="Roboto Light"/>
                <a:ea typeface="Roboto Light"/>
                <a:cs typeface="Roboto Light"/>
                <a:sym typeface="Roboto Light"/>
              </a:rPr>
              <a:t>Teacher circulates to support students through their individual revisions, sandwiching areas for improvement between positive elements. For example: </a:t>
            </a:r>
            <a:endParaRPr>
              <a:solidFill>
                <a:srgbClr val="5C666E"/>
              </a:solidFill>
              <a:latin typeface="Roboto Light"/>
              <a:ea typeface="Roboto Light"/>
              <a:cs typeface="Roboto Light"/>
              <a:sym typeface="Roboto Light"/>
            </a:endParaRPr>
          </a:p>
          <a:p>
            <a:pPr marL="0" marR="22860" lvl="0" indent="0" algn="l" rtl="0">
              <a:lnSpc>
                <a:spcPct val="115000"/>
              </a:lnSpc>
              <a:spcBef>
                <a:spcPts val="0"/>
              </a:spcBef>
              <a:spcAft>
                <a:spcPts val="0"/>
              </a:spcAft>
              <a:buClr>
                <a:schemeClr val="dk1"/>
              </a:buClr>
              <a:buSzPts val="1100"/>
              <a:buFont typeface="Arial"/>
              <a:buNone/>
            </a:pPr>
            <a:endParaRPr>
              <a:solidFill>
                <a:srgbClr val="5C666E"/>
              </a:solidFill>
              <a:latin typeface="Roboto Light"/>
              <a:ea typeface="Roboto Light"/>
              <a:cs typeface="Roboto Light"/>
              <a:sym typeface="Roboto Light"/>
            </a:endParaRPr>
          </a:p>
          <a:p>
            <a:pPr marL="457200" marR="22860" lvl="0" indent="0" algn="l" rtl="0">
              <a:lnSpc>
                <a:spcPct val="115000"/>
              </a:lnSpc>
              <a:spcBef>
                <a:spcPts val="0"/>
              </a:spcBef>
              <a:spcAft>
                <a:spcPts val="0"/>
              </a:spcAft>
              <a:buClr>
                <a:schemeClr val="dk1"/>
              </a:buClr>
              <a:buSzPts val="1100"/>
              <a:buFont typeface="Arial"/>
              <a:buNone/>
            </a:pPr>
            <a:r>
              <a:rPr lang="en-US" i="1">
                <a:solidFill>
                  <a:srgbClr val="5C666E"/>
                </a:solidFill>
                <a:latin typeface="Roboto Light"/>
                <a:ea typeface="Roboto Light"/>
                <a:cs typeface="Roboto Light"/>
                <a:sym typeface="Roboto Light"/>
              </a:rPr>
              <a:t>You selected a great example as evidence. However, your next sentence doesn’t help the reader understand how your example connects to the main reason of your paragraph. Adding a sentence of reasoning to your evidence would make your reason more powerful.</a:t>
            </a:r>
            <a:endParaRPr/>
          </a:p>
          <a:p>
            <a:pPr marL="0" marR="22860" lvl="0" indent="0" algn="l" rtl="0">
              <a:lnSpc>
                <a:spcPct val="115000"/>
              </a:lnSpc>
              <a:spcBef>
                <a:spcPts val="0"/>
              </a:spcBef>
              <a:spcAft>
                <a:spcPts val="0"/>
              </a:spcAft>
              <a:buClr>
                <a:schemeClr val="dk1"/>
              </a:buClr>
              <a:buSzPts val="1100"/>
              <a:buFont typeface="Arial"/>
              <a:buNone/>
            </a:pPr>
            <a:endParaRPr>
              <a:solidFill>
                <a:srgbClr val="5C666E"/>
              </a:solidFill>
              <a:latin typeface="Roboto Light"/>
              <a:ea typeface="Roboto Light"/>
              <a:cs typeface="Roboto Light"/>
              <a:sym typeface="Roboto Light"/>
            </a:endParaRPr>
          </a:p>
          <a:p>
            <a:pPr marL="0" lvl="0" indent="0" algn="l" rtl="0">
              <a:spcBef>
                <a:spcPts val="0"/>
              </a:spcBef>
              <a:spcAft>
                <a:spcPts val="0"/>
              </a:spcAft>
              <a:buClr>
                <a:schemeClr val="dk1"/>
              </a:buClr>
              <a:buSzPts val="1200"/>
              <a:buFont typeface="Calibri"/>
              <a:buNone/>
            </a:pPr>
            <a:endParaRPr>
              <a:solidFill>
                <a:srgbClr val="5C666E"/>
              </a:solidFill>
              <a:latin typeface="Roboto Light"/>
              <a:ea typeface="Roboto Light"/>
              <a:cs typeface="Roboto Light"/>
              <a:sym typeface="Roboto Light"/>
            </a:endParaRPr>
          </a:p>
          <a:p>
            <a:pPr marL="0" lvl="0" indent="0" algn="l" rtl="0">
              <a:spcBef>
                <a:spcPts val="0"/>
              </a:spcBef>
              <a:spcAft>
                <a:spcPts val="0"/>
              </a:spcAft>
              <a:buNone/>
            </a:pPr>
            <a:endParaRPr/>
          </a:p>
        </p:txBody>
      </p:sp>
      <p:sp>
        <p:nvSpPr>
          <p:cNvPr id="377" name="Google Shape;37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Slide" type="title">
  <p:cSld name="TITLE">
    <p:bg>
      <p:bgPr>
        <a:solidFill>
          <a:srgbClr val="BB4B3E"/>
        </a:solidFill>
        <a:effectLst/>
      </p:bgPr>
    </p:bg>
    <p:spTree>
      <p:nvGrpSpPr>
        <p:cNvPr id="1" name="Shape 15"/>
        <p:cNvGrpSpPr/>
        <p:nvPr/>
      </p:nvGrpSpPr>
      <p:grpSpPr>
        <a:xfrm>
          <a:off x="0" y="0"/>
          <a:ext cx="0" cy="0"/>
          <a:chOff x="0" y="0"/>
          <a:chExt cx="0" cy="0"/>
        </a:xfrm>
      </p:grpSpPr>
      <p:sp>
        <p:nvSpPr>
          <p:cNvPr id="16" name="Google Shape;16;p11"/>
          <p:cNvSpPr txBox="1">
            <a:spLocks noGrp="1"/>
          </p:cNvSpPr>
          <p:nvPr>
            <p:ph type="ctrTitle"/>
          </p:nvPr>
        </p:nvSpPr>
        <p:spPr>
          <a:xfrm>
            <a:off x="660800" y="2582943"/>
            <a:ext cx="6557121" cy="2387600"/>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chemeClr val="lt1"/>
              </a:buClr>
              <a:buSzPts val="5000"/>
              <a:buFont typeface="Roboto Slab"/>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1"/>
          <p:cNvSpPr txBox="1">
            <a:spLocks noGrp="1"/>
          </p:cNvSpPr>
          <p:nvPr>
            <p:ph type="subTitle" idx="1"/>
          </p:nvPr>
        </p:nvSpPr>
        <p:spPr>
          <a:xfrm>
            <a:off x="660801" y="1991738"/>
            <a:ext cx="4647799" cy="365125"/>
          </a:xfrm>
          <a:prstGeom prst="rect">
            <a:avLst/>
          </a:prstGeom>
          <a:noFill/>
          <a:ln>
            <a:noFill/>
          </a:ln>
        </p:spPr>
        <p:txBody>
          <a:bodyPr spcFirstLastPara="1" wrap="square" lIns="0" tIns="45700" rIns="0" bIns="45700" anchor="t" anchorCtr="0">
            <a:noAutofit/>
          </a:bodyPr>
          <a:lstStyle>
            <a:lvl1pPr lvl="0" algn="l">
              <a:lnSpc>
                <a:spcPct val="90000"/>
              </a:lnSpc>
              <a:spcBef>
                <a:spcPts val="1000"/>
              </a:spcBef>
              <a:spcAft>
                <a:spcPts val="0"/>
              </a:spcAft>
              <a:buClr>
                <a:schemeClr val="lt1"/>
              </a:buClr>
              <a:buSzPts val="1800"/>
              <a:buNone/>
              <a:defRPr sz="1800" b="1">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8" name="Google Shape;18;p11"/>
          <p:cNvPicPr preferRelativeResize="0"/>
          <p:nvPr/>
        </p:nvPicPr>
        <p:blipFill rotWithShape="1">
          <a:blip r:embed="rId2">
            <a:alphaModFix/>
          </a:blip>
          <a:srcRect/>
          <a:stretch/>
        </p:blipFill>
        <p:spPr>
          <a:xfrm>
            <a:off x="660801" y="6293701"/>
            <a:ext cx="710731" cy="201694"/>
          </a:xfrm>
          <a:prstGeom prst="rect">
            <a:avLst/>
          </a:prstGeom>
          <a:noFill/>
          <a:ln>
            <a:noFill/>
          </a:ln>
        </p:spPr>
      </p:pic>
      <p:sp>
        <p:nvSpPr>
          <p:cNvPr id="19" name="Google Shape;19;p11"/>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Calibri"/>
                <a:ea typeface="Calibri"/>
                <a:cs typeface="Calibri"/>
                <a:sym typeface="Calibri"/>
              </a:rPr>
              <a:t>‹#›</a:t>
            </a:fld>
            <a:endParaRPr sz="1200" b="0" i="0" u="none" strike="noStrike" cap="none">
              <a:solidFill>
                <a:schemeClr val="lt1"/>
              </a:solidFill>
              <a:latin typeface="Calibri"/>
              <a:ea typeface="Calibri"/>
              <a:cs typeface="Calibri"/>
              <a:sym typeface="Calibri"/>
            </a:endParaRPr>
          </a:p>
        </p:txBody>
      </p:sp>
      <p:pic>
        <p:nvPicPr>
          <p:cNvPr id="20" name="Google Shape;20;p11"/>
          <p:cNvPicPr preferRelativeResize="0"/>
          <p:nvPr/>
        </p:nvPicPr>
        <p:blipFill rotWithShape="1">
          <a:blip r:embed="rId3">
            <a:alphaModFix/>
          </a:blip>
          <a:srcRect l="4741" r="4772"/>
          <a:stretch/>
        </p:blipFill>
        <p:spPr>
          <a:xfrm>
            <a:off x="8514623" y="0"/>
            <a:ext cx="3677377" cy="6858000"/>
          </a:xfrm>
          <a:prstGeom prst="rect">
            <a:avLst/>
          </a:prstGeom>
          <a:solidFill>
            <a:srgbClr val="1ED2AC"/>
          </a:solid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rgbClr val="127E67"/>
        </a:solidFill>
        <a:effectLst/>
      </p:bgPr>
    </p:bg>
    <p:spTree>
      <p:nvGrpSpPr>
        <p:cNvPr id="1" name="Shape 84"/>
        <p:cNvGrpSpPr/>
        <p:nvPr/>
      </p:nvGrpSpPr>
      <p:grpSpPr>
        <a:xfrm>
          <a:off x="0" y="0"/>
          <a:ext cx="0" cy="0"/>
          <a:chOff x="0" y="0"/>
          <a:chExt cx="0" cy="0"/>
        </a:xfrm>
      </p:grpSpPr>
      <p:sp>
        <p:nvSpPr>
          <p:cNvPr id="85" name="Google Shape;85;p20"/>
          <p:cNvSpPr>
            <a:spLocks noGrp="1"/>
          </p:cNvSpPr>
          <p:nvPr>
            <p:ph type="pic" idx="2"/>
          </p:nvPr>
        </p:nvSpPr>
        <p:spPr>
          <a:xfrm>
            <a:off x="6376657" y="231318"/>
            <a:ext cx="5586744" cy="7229904"/>
          </a:xfrm>
          <a:prstGeom prst="rect">
            <a:avLst/>
          </a:prstGeom>
          <a:solidFill>
            <a:schemeClr val="lt1">
              <a:alpha val="49803"/>
            </a:schemeClr>
          </a:solid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1400"/>
              <a:buFont typeface="Arial"/>
              <a:buNone/>
              <a:defRPr sz="1400" b="1" i="0" u="none" strike="noStrike" cap="none">
                <a:solidFill>
                  <a:schemeClr val="lt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20"/>
          <p:cNvSpPr txBox="1">
            <a:spLocks noGrp="1"/>
          </p:cNvSpPr>
          <p:nvPr>
            <p:ph type="title"/>
          </p:nvPr>
        </p:nvSpPr>
        <p:spPr>
          <a:xfrm>
            <a:off x="660802" y="2032998"/>
            <a:ext cx="4807492" cy="1615457"/>
          </a:xfrm>
          <a:prstGeom prst="rect">
            <a:avLst/>
          </a:prstGeom>
          <a:noFill/>
          <a:ln>
            <a:noFill/>
          </a:ln>
        </p:spPr>
        <p:txBody>
          <a:bodyPr spcFirstLastPara="1" wrap="square" lIns="0" tIns="45700" rIns="0" bIns="45700" anchor="b" anchorCtr="0">
            <a:noAutofit/>
          </a:bodyPr>
          <a:lstStyle>
            <a:lvl1pPr lvl="0" algn="l">
              <a:lnSpc>
                <a:spcPct val="100000"/>
              </a:lnSpc>
              <a:spcBef>
                <a:spcPts val="0"/>
              </a:spcBef>
              <a:spcAft>
                <a:spcPts val="0"/>
              </a:spcAft>
              <a:buClr>
                <a:schemeClr val="lt1"/>
              </a:buClr>
              <a:buSzPts val="5000"/>
              <a:buFont typeface="Roboto"/>
              <a:buNone/>
              <a:defRPr>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20"/>
          <p:cNvSpPr txBox="1">
            <a:spLocks noGrp="1"/>
          </p:cNvSpPr>
          <p:nvPr>
            <p:ph type="subTitle" idx="1"/>
          </p:nvPr>
        </p:nvSpPr>
        <p:spPr>
          <a:xfrm>
            <a:off x="660801" y="3886200"/>
            <a:ext cx="4807492" cy="1900520"/>
          </a:xfrm>
          <a:prstGeom prst="rect">
            <a:avLst/>
          </a:prstGeom>
          <a:noFill/>
          <a:ln>
            <a:noFill/>
          </a:ln>
        </p:spPr>
        <p:txBody>
          <a:bodyPr spcFirstLastPara="1" wrap="square" lIns="0" tIns="45700" rIns="0" bIns="45700" anchor="t" anchorCtr="0">
            <a:noAutofit/>
          </a:bodyPr>
          <a:lstStyle>
            <a:lvl1pPr lvl="0" algn="l">
              <a:lnSpc>
                <a:spcPct val="120000"/>
              </a:lnSpc>
              <a:spcBef>
                <a:spcPts val="1000"/>
              </a:spcBef>
              <a:spcAft>
                <a:spcPts val="0"/>
              </a:spcAft>
              <a:buClr>
                <a:schemeClr val="lt1"/>
              </a:buClr>
              <a:buSzPts val="2200"/>
              <a:buNone/>
              <a:defRPr sz="2200" b="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88" name="Google Shape;88;p20"/>
          <p:cNvPicPr preferRelativeResize="0"/>
          <p:nvPr/>
        </p:nvPicPr>
        <p:blipFill rotWithShape="1">
          <a:blip r:embed="rId2">
            <a:alphaModFix/>
          </a:blip>
          <a:srcRect/>
          <a:stretch/>
        </p:blipFill>
        <p:spPr>
          <a:xfrm>
            <a:off x="660801" y="6293701"/>
            <a:ext cx="710731" cy="201694"/>
          </a:xfrm>
          <a:prstGeom prst="rect">
            <a:avLst/>
          </a:prstGeom>
          <a:noFill/>
          <a:ln>
            <a:noFill/>
          </a:ln>
        </p:spPr>
      </p:pic>
      <p:sp>
        <p:nvSpPr>
          <p:cNvPr id="89" name="Google Shape;89;p20"/>
          <p:cNvSpPr txBox="1">
            <a:spLocks noGrp="1"/>
          </p:cNvSpPr>
          <p:nvPr>
            <p:ph type="body" idx="3"/>
          </p:nvPr>
        </p:nvSpPr>
        <p:spPr>
          <a:xfrm>
            <a:off x="9834161" y="6274728"/>
            <a:ext cx="1697037" cy="229188"/>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dk1"/>
              </a:buClr>
              <a:buSzPts val="1200"/>
              <a:buNone/>
              <a:defRPr sz="12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200"/>
              <a:buNone/>
              <a:defRPr sz="1200"/>
            </a:lvl4pPr>
            <a:lvl5pPr marL="2286000" lvl="4" indent="-228600" algn="l">
              <a:lnSpc>
                <a:spcPct val="90000"/>
              </a:lnSpc>
              <a:spcBef>
                <a:spcPts val="500"/>
              </a:spcBef>
              <a:spcAft>
                <a:spcPts val="0"/>
              </a:spcAft>
              <a:buClr>
                <a:schemeClr val="dk1"/>
              </a:buClr>
              <a:buSzPts val="120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Custom Layout">
  <p:cSld name="1_Custom Layout">
    <p:bg>
      <p:bgPr>
        <a:solidFill>
          <a:schemeClr val="lt1"/>
        </a:solidFill>
        <a:effectLst/>
      </p:bgPr>
    </p:bg>
    <p:spTree>
      <p:nvGrpSpPr>
        <p:cNvPr id="1" name="Shape 90"/>
        <p:cNvGrpSpPr/>
        <p:nvPr/>
      </p:nvGrpSpPr>
      <p:grpSpPr>
        <a:xfrm>
          <a:off x="0" y="0"/>
          <a:ext cx="0" cy="0"/>
          <a:chOff x="0" y="0"/>
          <a:chExt cx="0" cy="0"/>
        </a:xfrm>
      </p:grpSpPr>
      <p:sp>
        <p:nvSpPr>
          <p:cNvPr id="91" name="Google Shape;91;p21"/>
          <p:cNvSpPr/>
          <p:nvPr/>
        </p:nvSpPr>
        <p:spPr>
          <a:xfrm>
            <a:off x="0" y="0"/>
            <a:ext cx="6096000" cy="6858000"/>
          </a:xfrm>
          <a:prstGeom prst="rect">
            <a:avLst/>
          </a:prstGeom>
          <a:solidFill>
            <a:srgbClr val="127E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 name="Google Shape;92;p21"/>
          <p:cNvSpPr txBox="1">
            <a:spLocks noGrp="1"/>
          </p:cNvSpPr>
          <p:nvPr>
            <p:ph type="title"/>
          </p:nvPr>
        </p:nvSpPr>
        <p:spPr>
          <a:xfrm>
            <a:off x="660802" y="1777164"/>
            <a:ext cx="4572101" cy="3303667"/>
          </a:xfrm>
          <a:prstGeom prst="rect">
            <a:avLst/>
          </a:prstGeom>
          <a:noFill/>
          <a:ln>
            <a:noFill/>
          </a:ln>
        </p:spPr>
        <p:txBody>
          <a:bodyPr spcFirstLastPara="1" wrap="square" lIns="0" tIns="45700" rIns="0" bIns="45700" anchor="ctr" anchorCtr="0">
            <a:noAutofit/>
          </a:bodyPr>
          <a:lstStyle>
            <a:lvl1pPr lvl="0" algn="l">
              <a:lnSpc>
                <a:spcPct val="100000"/>
              </a:lnSpc>
              <a:spcBef>
                <a:spcPts val="0"/>
              </a:spcBef>
              <a:spcAft>
                <a:spcPts val="0"/>
              </a:spcAft>
              <a:buClr>
                <a:schemeClr val="lt1"/>
              </a:buClr>
              <a:buSzPts val="5000"/>
              <a:buFont typeface="Roboto"/>
              <a:buNone/>
              <a:defRPr>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93" name="Google Shape;93;p21"/>
          <p:cNvPicPr preferRelativeResize="0"/>
          <p:nvPr/>
        </p:nvPicPr>
        <p:blipFill rotWithShape="1">
          <a:blip r:embed="rId2">
            <a:alphaModFix/>
          </a:blip>
          <a:srcRect/>
          <a:stretch/>
        </p:blipFill>
        <p:spPr>
          <a:xfrm>
            <a:off x="660802" y="6293701"/>
            <a:ext cx="710731" cy="201694"/>
          </a:xfrm>
          <a:prstGeom prst="rect">
            <a:avLst/>
          </a:prstGeom>
          <a:noFill/>
          <a:ln>
            <a:noFill/>
          </a:ln>
        </p:spPr>
      </p:pic>
      <p:sp>
        <p:nvSpPr>
          <p:cNvPr id="94" name="Google Shape;94;p21"/>
          <p:cNvSpPr txBox="1">
            <a:spLocks noGrp="1"/>
          </p:cNvSpPr>
          <p:nvPr>
            <p:ph type="subTitle" idx="1"/>
          </p:nvPr>
        </p:nvSpPr>
        <p:spPr>
          <a:xfrm>
            <a:off x="6893766" y="891072"/>
            <a:ext cx="4637432" cy="5075853"/>
          </a:xfrm>
          <a:prstGeom prst="rect">
            <a:avLst/>
          </a:prstGeom>
          <a:noFill/>
          <a:ln>
            <a:noFill/>
          </a:ln>
        </p:spPr>
        <p:txBody>
          <a:bodyPr spcFirstLastPara="1" wrap="square" lIns="0" tIns="45700" rIns="0" bIns="45700" anchor="ctr" anchorCtr="0">
            <a:noAutofit/>
          </a:bodyPr>
          <a:lstStyle>
            <a:lvl1pPr lvl="0" algn="l">
              <a:lnSpc>
                <a:spcPct val="120000"/>
              </a:lnSpc>
              <a:spcBef>
                <a:spcPts val="1000"/>
              </a:spcBef>
              <a:spcAft>
                <a:spcPts val="0"/>
              </a:spcAft>
              <a:buClr>
                <a:srgbClr val="212136"/>
              </a:buClr>
              <a:buSzPts val="2200"/>
              <a:buNone/>
              <a:defRPr sz="2200" b="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5" name="Google Shape;95;p21"/>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212136"/>
                </a:solidFill>
                <a:latin typeface="Roboto"/>
                <a:ea typeface="Roboto"/>
                <a:cs typeface="Roboto"/>
                <a:sym typeface="Roboto"/>
              </a:rPr>
              <a:t>‹#›</a:t>
            </a:fld>
            <a:endParaRPr sz="1200">
              <a:solidFill>
                <a:srgbClr val="212136"/>
              </a:solidFill>
              <a:latin typeface="Roboto"/>
              <a:ea typeface="Roboto"/>
              <a:cs typeface="Roboto"/>
              <a:sym typeface="Roboto"/>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_Custom Layout">
  <p:cSld name="5_Custom Layout">
    <p:bg>
      <p:bgPr>
        <a:solidFill>
          <a:schemeClr val="lt1"/>
        </a:solidFill>
        <a:effectLst/>
      </p:bgPr>
    </p:bg>
    <p:spTree>
      <p:nvGrpSpPr>
        <p:cNvPr id="1" name="Shape 96"/>
        <p:cNvGrpSpPr/>
        <p:nvPr/>
      </p:nvGrpSpPr>
      <p:grpSpPr>
        <a:xfrm>
          <a:off x="0" y="0"/>
          <a:ext cx="0" cy="0"/>
          <a:chOff x="0" y="0"/>
          <a:chExt cx="0" cy="0"/>
        </a:xfrm>
      </p:grpSpPr>
      <p:sp>
        <p:nvSpPr>
          <p:cNvPr id="97" name="Google Shape;97;p22"/>
          <p:cNvSpPr/>
          <p:nvPr/>
        </p:nvSpPr>
        <p:spPr>
          <a:xfrm>
            <a:off x="6096000" y="0"/>
            <a:ext cx="6096000" cy="6858000"/>
          </a:xfrm>
          <a:prstGeom prst="rect">
            <a:avLst/>
          </a:prstGeom>
          <a:solidFill>
            <a:srgbClr val="127E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8" name="Google Shape;98;p22"/>
          <p:cNvPicPr preferRelativeResize="0"/>
          <p:nvPr/>
        </p:nvPicPr>
        <p:blipFill rotWithShape="1">
          <a:blip r:embed="rId2">
            <a:alphaModFix/>
          </a:blip>
          <a:srcRect/>
          <a:stretch/>
        </p:blipFill>
        <p:spPr>
          <a:xfrm>
            <a:off x="660802" y="6293701"/>
            <a:ext cx="710731" cy="201694"/>
          </a:xfrm>
          <a:prstGeom prst="rect">
            <a:avLst/>
          </a:prstGeom>
          <a:noFill/>
          <a:ln>
            <a:noFill/>
          </a:ln>
        </p:spPr>
      </p:pic>
      <p:sp>
        <p:nvSpPr>
          <p:cNvPr id="99" name="Google Shape;99;p22"/>
          <p:cNvSpPr txBox="1">
            <a:spLocks noGrp="1"/>
          </p:cNvSpPr>
          <p:nvPr>
            <p:ph type="subTitle" idx="1"/>
          </p:nvPr>
        </p:nvSpPr>
        <p:spPr>
          <a:xfrm>
            <a:off x="6893766" y="891072"/>
            <a:ext cx="4637432" cy="5075853"/>
          </a:xfrm>
          <a:prstGeom prst="rect">
            <a:avLst/>
          </a:prstGeom>
          <a:noFill/>
          <a:ln>
            <a:noFill/>
          </a:ln>
        </p:spPr>
        <p:txBody>
          <a:bodyPr spcFirstLastPara="1" wrap="square" lIns="0" tIns="45700" rIns="0" bIns="45700" anchor="ctr" anchorCtr="0">
            <a:noAutofit/>
          </a:bodyPr>
          <a:lstStyle>
            <a:lvl1pPr lvl="0" algn="l">
              <a:lnSpc>
                <a:spcPct val="120000"/>
              </a:lnSpc>
              <a:spcBef>
                <a:spcPts val="1000"/>
              </a:spcBef>
              <a:spcAft>
                <a:spcPts val="0"/>
              </a:spcAft>
              <a:buClr>
                <a:schemeClr val="lt1"/>
              </a:buClr>
              <a:buSzPts val="2200"/>
              <a:buNone/>
              <a:defRPr sz="2200" b="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0" name="Google Shape;100;p22"/>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Roboto"/>
                <a:ea typeface="Roboto"/>
                <a:cs typeface="Roboto"/>
                <a:sym typeface="Roboto"/>
              </a:rPr>
              <a:t>‹#›</a:t>
            </a:fld>
            <a:endParaRPr sz="1200">
              <a:solidFill>
                <a:schemeClr val="lt1"/>
              </a:solidFill>
              <a:latin typeface="Roboto"/>
              <a:ea typeface="Roboto"/>
              <a:cs typeface="Roboto"/>
              <a:sym typeface="Roboto"/>
            </a:endParaRPr>
          </a:p>
        </p:txBody>
      </p:sp>
      <p:sp>
        <p:nvSpPr>
          <p:cNvPr id="101" name="Google Shape;101;p22"/>
          <p:cNvSpPr txBox="1">
            <a:spLocks noGrp="1"/>
          </p:cNvSpPr>
          <p:nvPr>
            <p:ph type="title"/>
          </p:nvPr>
        </p:nvSpPr>
        <p:spPr>
          <a:xfrm>
            <a:off x="660802" y="2015095"/>
            <a:ext cx="3752578" cy="2827806"/>
          </a:xfrm>
          <a:prstGeom prst="rect">
            <a:avLst/>
          </a:prstGeom>
          <a:noFill/>
          <a:ln>
            <a:noFill/>
          </a:ln>
        </p:spPr>
        <p:txBody>
          <a:bodyPr spcFirstLastPara="1" wrap="square" lIns="0" tIns="45700" rIns="0" bIns="45700" anchor="ctr" anchorCtr="0">
            <a:noAutofit/>
          </a:bodyPr>
          <a:lstStyle>
            <a:lvl1pPr lvl="0" algn="l">
              <a:lnSpc>
                <a:spcPct val="100000"/>
              </a:lnSpc>
              <a:spcBef>
                <a:spcPts val="0"/>
              </a:spcBef>
              <a:spcAft>
                <a:spcPts val="0"/>
              </a:spcAft>
              <a:buClr>
                <a:srgbClr val="212136"/>
              </a:buClr>
              <a:buSzPts val="4000"/>
              <a:buFont typeface="Roboto"/>
              <a:buNone/>
              <a:defRPr sz="4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02" name="Google Shape;102;p22"/>
          <p:cNvPicPr preferRelativeResize="0"/>
          <p:nvPr/>
        </p:nvPicPr>
        <p:blipFill rotWithShape="1">
          <a:blip r:embed="rId3">
            <a:alphaModFix/>
          </a:blip>
          <a:srcRect/>
          <a:stretch/>
        </p:blipFill>
        <p:spPr>
          <a:xfrm>
            <a:off x="660801" y="6293700"/>
            <a:ext cx="710731" cy="20169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1_Custom Layout">
  <p:cSld name="11_Custom Layout">
    <p:bg>
      <p:bgPr>
        <a:solidFill>
          <a:schemeClr val="lt1"/>
        </a:solidFill>
        <a:effectLst/>
      </p:bgPr>
    </p:bg>
    <p:spTree>
      <p:nvGrpSpPr>
        <p:cNvPr id="1" name="Shape 103"/>
        <p:cNvGrpSpPr/>
        <p:nvPr/>
      </p:nvGrpSpPr>
      <p:grpSpPr>
        <a:xfrm>
          <a:off x="0" y="0"/>
          <a:ext cx="0" cy="0"/>
          <a:chOff x="0" y="0"/>
          <a:chExt cx="0" cy="0"/>
        </a:xfrm>
      </p:grpSpPr>
      <p:sp>
        <p:nvSpPr>
          <p:cNvPr id="104" name="Google Shape;104;p23"/>
          <p:cNvSpPr/>
          <p:nvPr/>
        </p:nvSpPr>
        <p:spPr>
          <a:xfrm>
            <a:off x="6096000" y="0"/>
            <a:ext cx="6096000" cy="6858000"/>
          </a:xfrm>
          <a:prstGeom prst="rect">
            <a:avLst/>
          </a:prstGeom>
          <a:solidFill>
            <a:srgbClr val="127E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5" name="Google Shape;105;p23"/>
          <p:cNvPicPr preferRelativeResize="0"/>
          <p:nvPr/>
        </p:nvPicPr>
        <p:blipFill rotWithShape="1">
          <a:blip r:embed="rId2">
            <a:alphaModFix/>
          </a:blip>
          <a:srcRect/>
          <a:stretch/>
        </p:blipFill>
        <p:spPr>
          <a:xfrm>
            <a:off x="660802" y="6293701"/>
            <a:ext cx="710731" cy="201694"/>
          </a:xfrm>
          <a:prstGeom prst="rect">
            <a:avLst/>
          </a:prstGeom>
          <a:noFill/>
          <a:ln>
            <a:noFill/>
          </a:ln>
        </p:spPr>
      </p:pic>
      <p:sp>
        <p:nvSpPr>
          <p:cNvPr id="106" name="Google Shape;106;p23"/>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Roboto"/>
                <a:ea typeface="Roboto"/>
                <a:cs typeface="Roboto"/>
                <a:sym typeface="Roboto"/>
              </a:rPr>
              <a:t>‹#›</a:t>
            </a:fld>
            <a:endParaRPr sz="1200">
              <a:solidFill>
                <a:schemeClr val="lt1"/>
              </a:solidFill>
              <a:latin typeface="Roboto"/>
              <a:ea typeface="Roboto"/>
              <a:cs typeface="Roboto"/>
              <a:sym typeface="Roboto"/>
            </a:endParaRPr>
          </a:p>
        </p:txBody>
      </p:sp>
      <p:sp>
        <p:nvSpPr>
          <p:cNvPr id="107" name="Google Shape;107;p23"/>
          <p:cNvSpPr txBox="1">
            <a:spLocks noGrp="1"/>
          </p:cNvSpPr>
          <p:nvPr>
            <p:ph type="title"/>
          </p:nvPr>
        </p:nvSpPr>
        <p:spPr>
          <a:xfrm>
            <a:off x="660801" y="2015095"/>
            <a:ext cx="4735063" cy="2827806"/>
          </a:xfrm>
          <a:prstGeom prst="rect">
            <a:avLst/>
          </a:prstGeom>
          <a:noFill/>
          <a:ln>
            <a:noFill/>
          </a:ln>
        </p:spPr>
        <p:txBody>
          <a:bodyPr spcFirstLastPara="1" wrap="square" lIns="0" tIns="45700" rIns="0" bIns="45700" anchor="ctr" anchorCtr="0">
            <a:noAutofit/>
          </a:bodyPr>
          <a:lstStyle>
            <a:lvl1pPr lvl="0" algn="l">
              <a:lnSpc>
                <a:spcPct val="100000"/>
              </a:lnSpc>
              <a:spcBef>
                <a:spcPts val="0"/>
              </a:spcBef>
              <a:spcAft>
                <a:spcPts val="0"/>
              </a:spcAft>
              <a:buClr>
                <a:srgbClr val="127E67"/>
              </a:buClr>
              <a:buSzPts val="5000"/>
              <a:buFont typeface="Roboto"/>
              <a:buNone/>
              <a:defRPr sz="5000">
                <a:solidFill>
                  <a:srgbClr val="127E67"/>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23"/>
          <p:cNvSpPr>
            <a:spLocks noGrp="1"/>
          </p:cNvSpPr>
          <p:nvPr>
            <p:ph type="pic" idx="2"/>
          </p:nvPr>
        </p:nvSpPr>
        <p:spPr>
          <a:xfrm>
            <a:off x="6321333" y="228600"/>
            <a:ext cx="5642067" cy="6400800"/>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1600"/>
              <a:buFont typeface="Arial"/>
              <a:buNone/>
              <a:defRPr sz="1600" b="1" i="0" u="none" strike="noStrike" cap="none">
                <a:solidFill>
                  <a:schemeClr val="lt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9" name="Google Shape;109;p23"/>
          <p:cNvPicPr preferRelativeResize="0"/>
          <p:nvPr/>
        </p:nvPicPr>
        <p:blipFill rotWithShape="1">
          <a:blip r:embed="rId3">
            <a:alphaModFix/>
          </a:blip>
          <a:srcRect/>
          <a:stretch/>
        </p:blipFill>
        <p:spPr>
          <a:xfrm>
            <a:off x="660801" y="6293700"/>
            <a:ext cx="710731" cy="20169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2_Custom Layout">
  <p:cSld name="12_Custom Layout">
    <p:bg>
      <p:bgPr>
        <a:solidFill>
          <a:schemeClr val="lt1"/>
        </a:solidFill>
        <a:effectLst/>
      </p:bgPr>
    </p:bg>
    <p:spTree>
      <p:nvGrpSpPr>
        <p:cNvPr id="1" name="Shape 110"/>
        <p:cNvGrpSpPr/>
        <p:nvPr/>
      </p:nvGrpSpPr>
      <p:grpSpPr>
        <a:xfrm>
          <a:off x="0" y="0"/>
          <a:ext cx="0" cy="0"/>
          <a:chOff x="0" y="0"/>
          <a:chExt cx="0" cy="0"/>
        </a:xfrm>
      </p:grpSpPr>
      <p:sp>
        <p:nvSpPr>
          <p:cNvPr id="111" name="Google Shape;111;p24"/>
          <p:cNvSpPr/>
          <p:nvPr/>
        </p:nvSpPr>
        <p:spPr>
          <a:xfrm>
            <a:off x="6096000" y="0"/>
            <a:ext cx="6096000" cy="6858000"/>
          </a:xfrm>
          <a:prstGeom prst="rect">
            <a:avLst/>
          </a:prstGeom>
          <a:solidFill>
            <a:srgbClr val="127E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2" name="Google Shape;112;p24"/>
          <p:cNvPicPr preferRelativeResize="0"/>
          <p:nvPr/>
        </p:nvPicPr>
        <p:blipFill rotWithShape="1">
          <a:blip r:embed="rId2">
            <a:alphaModFix/>
          </a:blip>
          <a:srcRect/>
          <a:stretch/>
        </p:blipFill>
        <p:spPr>
          <a:xfrm>
            <a:off x="660802" y="6293701"/>
            <a:ext cx="710731" cy="201694"/>
          </a:xfrm>
          <a:prstGeom prst="rect">
            <a:avLst/>
          </a:prstGeom>
          <a:noFill/>
          <a:ln>
            <a:noFill/>
          </a:ln>
        </p:spPr>
      </p:pic>
      <p:sp>
        <p:nvSpPr>
          <p:cNvPr id="113" name="Google Shape;113;p24"/>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Roboto"/>
                <a:ea typeface="Roboto"/>
                <a:cs typeface="Roboto"/>
                <a:sym typeface="Roboto"/>
              </a:rPr>
              <a:t>‹#›</a:t>
            </a:fld>
            <a:endParaRPr sz="1200">
              <a:solidFill>
                <a:schemeClr val="lt1"/>
              </a:solidFill>
              <a:latin typeface="Roboto"/>
              <a:ea typeface="Roboto"/>
              <a:cs typeface="Roboto"/>
              <a:sym typeface="Roboto"/>
            </a:endParaRPr>
          </a:p>
        </p:txBody>
      </p:sp>
      <p:sp>
        <p:nvSpPr>
          <p:cNvPr id="114" name="Google Shape;114;p24"/>
          <p:cNvSpPr>
            <a:spLocks noGrp="1"/>
          </p:cNvSpPr>
          <p:nvPr>
            <p:ph type="pic" idx="2"/>
          </p:nvPr>
        </p:nvSpPr>
        <p:spPr>
          <a:xfrm>
            <a:off x="6321333" y="228600"/>
            <a:ext cx="5642067" cy="6400800"/>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1600"/>
              <a:buFont typeface="Arial"/>
              <a:buNone/>
              <a:defRPr sz="1600" b="1" i="0" u="none" strike="noStrike" cap="none">
                <a:solidFill>
                  <a:schemeClr val="lt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 name="Google Shape;115;p24"/>
          <p:cNvSpPr txBox="1">
            <a:spLocks noGrp="1"/>
          </p:cNvSpPr>
          <p:nvPr>
            <p:ph type="subTitle" idx="1"/>
          </p:nvPr>
        </p:nvSpPr>
        <p:spPr>
          <a:xfrm>
            <a:off x="660801" y="3612995"/>
            <a:ext cx="4647179" cy="1738974"/>
          </a:xfrm>
          <a:prstGeom prst="rect">
            <a:avLst/>
          </a:prstGeom>
          <a:noFill/>
          <a:ln>
            <a:noFill/>
          </a:ln>
        </p:spPr>
        <p:txBody>
          <a:bodyPr spcFirstLastPara="1" wrap="square" lIns="0" tIns="45700" rIns="0" bIns="45700" anchor="t" anchorCtr="0">
            <a:noAutofit/>
          </a:bodyPr>
          <a:lstStyle>
            <a:lvl1pPr lvl="0" algn="l">
              <a:lnSpc>
                <a:spcPct val="120000"/>
              </a:lnSpc>
              <a:spcBef>
                <a:spcPts val="0"/>
              </a:spcBef>
              <a:spcAft>
                <a:spcPts val="0"/>
              </a:spcAft>
              <a:buClr>
                <a:srgbClr val="212136"/>
              </a:buClr>
              <a:buSzPts val="2200"/>
              <a:buNone/>
              <a:defRPr sz="2200" b="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16" name="Google Shape;116;p24"/>
          <p:cNvSpPr txBox="1">
            <a:spLocks noGrp="1"/>
          </p:cNvSpPr>
          <p:nvPr>
            <p:ph type="body" idx="3"/>
          </p:nvPr>
        </p:nvSpPr>
        <p:spPr>
          <a:xfrm>
            <a:off x="660801" y="2032998"/>
            <a:ext cx="4647178" cy="1412875"/>
          </a:xfrm>
          <a:prstGeom prst="rect">
            <a:avLst/>
          </a:prstGeom>
          <a:noFill/>
          <a:ln>
            <a:noFill/>
          </a:ln>
        </p:spPr>
        <p:txBody>
          <a:bodyPr spcFirstLastPara="1" wrap="square" lIns="0" tIns="45700" rIns="0" bIns="45700" anchor="b" anchorCtr="0">
            <a:noAutofit/>
          </a:bodyPr>
          <a:lstStyle>
            <a:lvl1pPr marL="457200" lvl="0" indent="-228600" algn="l">
              <a:lnSpc>
                <a:spcPct val="100000"/>
              </a:lnSpc>
              <a:spcBef>
                <a:spcPts val="0"/>
              </a:spcBef>
              <a:spcAft>
                <a:spcPts val="0"/>
              </a:spcAft>
              <a:buClr>
                <a:srgbClr val="127E67"/>
              </a:buClr>
              <a:buSzPts val="4000"/>
              <a:buNone/>
              <a:defRPr sz="4000" b="1">
                <a:solidFill>
                  <a:srgbClr val="127E67"/>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17" name="Google Shape;117;p24"/>
          <p:cNvPicPr preferRelativeResize="0"/>
          <p:nvPr/>
        </p:nvPicPr>
        <p:blipFill rotWithShape="1">
          <a:blip r:embed="rId3">
            <a:alphaModFix/>
          </a:blip>
          <a:srcRect/>
          <a:stretch/>
        </p:blipFill>
        <p:spPr>
          <a:xfrm>
            <a:off x="660801" y="6293700"/>
            <a:ext cx="710731" cy="201694"/>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rgbClr val="6C49A2"/>
        </a:solidFill>
        <a:effectLst/>
      </p:bgPr>
    </p:bg>
    <p:spTree>
      <p:nvGrpSpPr>
        <p:cNvPr id="1" name="Shape 118"/>
        <p:cNvGrpSpPr/>
        <p:nvPr/>
      </p:nvGrpSpPr>
      <p:grpSpPr>
        <a:xfrm>
          <a:off x="0" y="0"/>
          <a:ext cx="0" cy="0"/>
          <a:chOff x="0" y="0"/>
          <a:chExt cx="0" cy="0"/>
        </a:xfrm>
      </p:grpSpPr>
      <p:sp>
        <p:nvSpPr>
          <p:cNvPr id="119" name="Google Shape;119;p25"/>
          <p:cNvSpPr txBox="1">
            <a:spLocks noGrp="1"/>
          </p:cNvSpPr>
          <p:nvPr>
            <p:ph type="ctrTitle"/>
          </p:nvPr>
        </p:nvSpPr>
        <p:spPr>
          <a:xfrm>
            <a:off x="660800" y="2582943"/>
            <a:ext cx="6557121" cy="2387600"/>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chemeClr val="lt1"/>
              </a:buClr>
              <a:buSzPts val="5000"/>
              <a:buFont typeface="Roboto Slab"/>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25"/>
          <p:cNvSpPr txBox="1">
            <a:spLocks noGrp="1"/>
          </p:cNvSpPr>
          <p:nvPr>
            <p:ph type="subTitle" idx="1"/>
          </p:nvPr>
        </p:nvSpPr>
        <p:spPr>
          <a:xfrm>
            <a:off x="660801" y="1991738"/>
            <a:ext cx="4647799" cy="365125"/>
          </a:xfrm>
          <a:prstGeom prst="rect">
            <a:avLst/>
          </a:prstGeom>
          <a:noFill/>
          <a:ln>
            <a:noFill/>
          </a:ln>
        </p:spPr>
        <p:txBody>
          <a:bodyPr spcFirstLastPara="1" wrap="square" lIns="0" tIns="45700" rIns="0" bIns="45700" anchor="t" anchorCtr="0">
            <a:noAutofit/>
          </a:bodyPr>
          <a:lstStyle>
            <a:lvl1pPr lvl="0" algn="l">
              <a:lnSpc>
                <a:spcPct val="90000"/>
              </a:lnSpc>
              <a:spcBef>
                <a:spcPts val="1000"/>
              </a:spcBef>
              <a:spcAft>
                <a:spcPts val="0"/>
              </a:spcAft>
              <a:buClr>
                <a:schemeClr val="lt1"/>
              </a:buClr>
              <a:buSzPts val="1800"/>
              <a:buNone/>
              <a:defRPr sz="1800" b="1">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21" name="Google Shape;121;p25"/>
          <p:cNvPicPr preferRelativeResize="0"/>
          <p:nvPr/>
        </p:nvPicPr>
        <p:blipFill rotWithShape="1">
          <a:blip r:embed="rId2">
            <a:alphaModFix/>
          </a:blip>
          <a:srcRect/>
          <a:stretch/>
        </p:blipFill>
        <p:spPr>
          <a:xfrm>
            <a:off x="660801" y="6293701"/>
            <a:ext cx="710731" cy="201694"/>
          </a:xfrm>
          <a:prstGeom prst="rect">
            <a:avLst/>
          </a:prstGeom>
          <a:noFill/>
          <a:ln>
            <a:noFill/>
          </a:ln>
        </p:spPr>
      </p:pic>
      <p:sp>
        <p:nvSpPr>
          <p:cNvPr id="122" name="Google Shape;122;p25"/>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a:t>
            </a:fld>
            <a:endParaRPr sz="1200">
              <a:solidFill>
                <a:schemeClr val="lt1"/>
              </a:solidFill>
              <a:latin typeface="Calibri"/>
              <a:ea typeface="Calibri"/>
              <a:cs typeface="Calibri"/>
              <a:sym typeface="Calibri"/>
            </a:endParaRPr>
          </a:p>
        </p:txBody>
      </p:sp>
      <p:pic>
        <p:nvPicPr>
          <p:cNvPr id="123" name="Google Shape;123;p25"/>
          <p:cNvPicPr preferRelativeResize="0"/>
          <p:nvPr/>
        </p:nvPicPr>
        <p:blipFill rotWithShape="1">
          <a:blip r:embed="rId3">
            <a:alphaModFix/>
          </a:blip>
          <a:srcRect l="7142" t="-1" r="2497" b="138"/>
          <a:stretch/>
        </p:blipFill>
        <p:spPr>
          <a:xfrm>
            <a:off x="8514623" y="0"/>
            <a:ext cx="3677377" cy="6857999"/>
          </a:xfrm>
          <a:prstGeom prst="rect">
            <a:avLst/>
          </a:prstGeom>
          <a:solidFill>
            <a:srgbClr val="1ED2AC"/>
          </a:solid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3_Custom Layout">
  <p:cSld name="13_Custom Layout">
    <p:bg>
      <p:bgPr>
        <a:solidFill>
          <a:srgbClr val="6C49A2"/>
        </a:solidFill>
        <a:effectLst/>
      </p:bgPr>
    </p:bg>
    <p:spTree>
      <p:nvGrpSpPr>
        <p:cNvPr id="1" name="Shape 124"/>
        <p:cNvGrpSpPr/>
        <p:nvPr/>
      </p:nvGrpSpPr>
      <p:grpSpPr>
        <a:xfrm>
          <a:off x="0" y="0"/>
          <a:ext cx="0" cy="0"/>
          <a:chOff x="0" y="0"/>
          <a:chExt cx="0" cy="0"/>
        </a:xfrm>
      </p:grpSpPr>
      <p:sp>
        <p:nvSpPr>
          <p:cNvPr id="125" name="Google Shape;125;p26"/>
          <p:cNvSpPr>
            <a:spLocks noGrp="1"/>
          </p:cNvSpPr>
          <p:nvPr>
            <p:ph type="pic" idx="2"/>
          </p:nvPr>
        </p:nvSpPr>
        <p:spPr>
          <a:xfrm>
            <a:off x="6376657" y="231318"/>
            <a:ext cx="5586744" cy="7229904"/>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1400"/>
              <a:buFont typeface="Arial"/>
              <a:buNone/>
              <a:defRPr sz="1400" b="1" i="0" u="none" strike="noStrike" cap="none">
                <a:solidFill>
                  <a:schemeClr val="lt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 name="Google Shape;126;p26"/>
          <p:cNvSpPr txBox="1">
            <a:spLocks noGrp="1"/>
          </p:cNvSpPr>
          <p:nvPr>
            <p:ph type="title"/>
          </p:nvPr>
        </p:nvSpPr>
        <p:spPr>
          <a:xfrm>
            <a:off x="660802" y="792040"/>
            <a:ext cx="4807492" cy="891794"/>
          </a:xfrm>
          <a:prstGeom prst="rect">
            <a:avLst/>
          </a:prstGeom>
          <a:noFill/>
          <a:ln>
            <a:noFill/>
          </a:ln>
        </p:spPr>
        <p:txBody>
          <a:bodyPr spcFirstLastPara="1" wrap="square" lIns="0" tIns="45700" rIns="0" bIns="45700" anchor="t" anchorCtr="0">
            <a:noAutofit/>
          </a:bodyPr>
          <a:lstStyle>
            <a:lvl1pPr lvl="0" algn="l">
              <a:lnSpc>
                <a:spcPct val="100000"/>
              </a:lnSpc>
              <a:spcBef>
                <a:spcPts val="0"/>
              </a:spcBef>
              <a:spcAft>
                <a:spcPts val="0"/>
              </a:spcAft>
              <a:buClr>
                <a:schemeClr val="lt1"/>
              </a:buClr>
              <a:buSzPts val="5000"/>
              <a:buFont typeface="Roboto"/>
              <a:buNone/>
              <a:defRPr>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7" name="Google Shape;127;p26"/>
          <p:cNvSpPr txBox="1">
            <a:spLocks noGrp="1"/>
          </p:cNvSpPr>
          <p:nvPr>
            <p:ph type="subTitle" idx="1"/>
          </p:nvPr>
        </p:nvSpPr>
        <p:spPr>
          <a:xfrm>
            <a:off x="660801" y="1845526"/>
            <a:ext cx="4807492" cy="4220434"/>
          </a:xfrm>
          <a:prstGeom prst="rect">
            <a:avLst/>
          </a:prstGeom>
          <a:noFill/>
          <a:ln>
            <a:noFill/>
          </a:ln>
        </p:spPr>
        <p:txBody>
          <a:bodyPr spcFirstLastPara="1" wrap="square" lIns="0" tIns="45700" rIns="0" bIns="45700" anchor="t" anchorCtr="0">
            <a:noAutofit/>
          </a:bodyPr>
          <a:lstStyle>
            <a:lvl1pPr lvl="0" algn="l">
              <a:lnSpc>
                <a:spcPct val="120000"/>
              </a:lnSpc>
              <a:spcBef>
                <a:spcPts val="1000"/>
              </a:spcBef>
              <a:spcAft>
                <a:spcPts val="0"/>
              </a:spcAft>
              <a:buClr>
                <a:schemeClr val="lt1"/>
              </a:buClr>
              <a:buSzPts val="1600"/>
              <a:buNone/>
              <a:defRPr sz="1600" b="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28" name="Google Shape;128;p26"/>
          <p:cNvPicPr preferRelativeResize="0"/>
          <p:nvPr/>
        </p:nvPicPr>
        <p:blipFill rotWithShape="1">
          <a:blip r:embed="rId2">
            <a:alphaModFix/>
          </a:blip>
          <a:srcRect/>
          <a:stretch/>
        </p:blipFill>
        <p:spPr>
          <a:xfrm>
            <a:off x="660801" y="6293701"/>
            <a:ext cx="710731" cy="201694"/>
          </a:xfrm>
          <a:prstGeom prst="rect">
            <a:avLst/>
          </a:prstGeom>
          <a:noFill/>
          <a:ln>
            <a:noFill/>
          </a:ln>
        </p:spPr>
      </p:pic>
      <p:sp>
        <p:nvSpPr>
          <p:cNvPr id="129" name="Google Shape;129;p26"/>
          <p:cNvSpPr txBox="1">
            <a:spLocks noGrp="1"/>
          </p:cNvSpPr>
          <p:nvPr>
            <p:ph type="body" idx="3"/>
          </p:nvPr>
        </p:nvSpPr>
        <p:spPr>
          <a:xfrm>
            <a:off x="9834161" y="6274728"/>
            <a:ext cx="1697037" cy="229188"/>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dk1"/>
              </a:buClr>
              <a:buSzPts val="1200"/>
              <a:buNone/>
              <a:defRPr sz="12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200"/>
              <a:buNone/>
              <a:defRPr sz="1200"/>
            </a:lvl4pPr>
            <a:lvl5pPr marL="2286000" lvl="4" indent="-228600" algn="l">
              <a:lnSpc>
                <a:spcPct val="90000"/>
              </a:lnSpc>
              <a:spcBef>
                <a:spcPts val="500"/>
              </a:spcBef>
              <a:spcAft>
                <a:spcPts val="0"/>
              </a:spcAft>
              <a:buClr>
                <a:schemeClr val="dk1"/>
              </a:buClr>
              <a:buSzPts val="120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4_Custom Layout">
  <p:cSld name="14_Custom Layout">
    <p:bg>
      <p:bgPr>
        <a:solidFill>
          <a:srgbClr val="6C49A2"/>
        </a:solidFill>
        <a:effectLst/>
      </p:bgPr>
    </p:bg>
    <p:spTree>
      <p:nvGrpSpPr>
        <p:cNvPr id="1" name="Shape 130"/>
        <p:cNvGrpSpPr/>
        <p:nvPr/>
      </p:nvGrpSpPr>
      <p:grpSpPr>
        <a:xfrm>
          <a:off x="0" y="0"/>
          <a:ext cx="0" cy="0"/>
          <a:chOff x="0" y="0"/>
          <a:chExt cx="0" cy="0"/>
        </a:xfrm>
      </p:grpSpPr>
      <p:sp>
        <p:nvSpPr>
          <p:cNvPr id="131" name="Google Shape;131;p27"/>
          <p:cNvSpPr>
            <a:spLocks noGrp="1"/>
          </p:cNvSpPr>
          <p:nvPr>
            <p:ph type="pic" idx="2"/>
          </p:nvPr>
        </p:nvSpPr>
        <p:spPr>
          <a:xfrm>
            <a:off x="6376657" y="231318"/>
            <a:ext cx="5586744" cy="7229904"/>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1400"/>
              <a:buFont typeface="Arial"/>
              <a:buNone/>
              <a:defRPr sz="1400" b="1" i="0" u="none" strike="noStrike" cap="none">
                <a:solidFill>
                  <a:schemeClr val="lt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 name="Google Shape;132;p27"/>
          <p:cNvSpPr txBox="1">
            <a:spLocks noGrp="1"/>
          </p:cNvSpPr>
          <p:nvPr>
            <p:ph type="title"/>
          </p:nvPr>
        </p:nvSpPr>
        <p:spPr>
          <a:xfrm>
            <a:off x="660802" y="2032998"/>
            <a:ext cx="4807492" cy="1615457"/>
          </a:xfrm>
          <a:prstGeom prst="rect">
            <a:avLst/>
          </a:prstGeom>
          <a:noFill/>
          <a:ln>
            <a:noFill/>
          </a:ln>
        </p:spPr>
        <p:txBody>
          <a:bodyPr spcFirstLastPara="1" wrap="square" lIns="0" tIns="45700" rIns="0" bIns="45700" anchor="b" anchorCtr="0">
            <a:noAutofit/>
          </a:bodyPr>
          <a:lstStyle>
            <a:lvl1pPr lvl="0" algn="l">
              <a:lnSpc>
                <a:spcPct val="100000"/>
              </a:lnSpc>
              <a:spcBef>
                <a:spcPts val="0"/>
              </a:spcBef>
              <a:spcAft>
                <a:spcPts val="0"/>
              </a:spcAft>
              <a:buClr>
                <a:schemeClr val="lt1"/>
              </a:buClr>
              <a:buSzPts val="5000"/>
              <a:buFont typeface="Roboto"/>
              <a:buNone/>
              <a:defRPr>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p27"/>
          <p:cNvSpPr txBox="1">
            <a:spLocks noGrp="1"/>
          </p:cNvSpPr>
          <p:nvPr>
            <p:ph type="subTitle" idx="1"/>
          </p:nvPr>
        </p:nvSpPr>
        <p:spPr>
          <a:xfrm>
            <a:off x="660801" y="3886200"/>
            <a:ext cx="4807492" cy="1900520"/>
          </a:xfrm>
          <a:prstGeom prst="rect">
            <a:avLst/>
          </a:prstGeom>
          <a:noFill/>
          <a:ln>
            <a:noFill/>
          </a:ln>
        </p:spPr>
        <p:txBody>
          <a:bodyPr spcFirstLastPara="1" wrap="square" lIns="0" tIns="45700" rIns="0" bIns="45700" anchor="t" anchorCtr="0">
            <a:noAutofit/>
          </a:bodyPr>
          <a:lstStyle>
            <a:lvl1pPr lvl="0" algn="l">
              <a:lnSpc>
                <a:spcPct val="120000"/>
              </a:lnSpc>
              <a:spcBef>
                <a:spcPts val="1000"/>
              </a:spcBef>
              <a:spcAft>
                <a:spcPts val="0"/>
              </a:spcAft>
              <a:buClr>
                <a:schemeClr val="lt1"/>
              </a:buClr>
              <a:buSzPts val="2200"/>
              <a:buNone/>
              <a:defRPr sz="2200" b="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34" name="Google Shape;134;p27"/>
          <p:cNvPicPr preferRelativeResize="0"/>
          <p:nvPr/>
        </p:nvPicPr>
        <p:blipFill rotWithShape="1">
          <a:blip r:embed="rId2">
            <a:alphaModFix/>
          </a:blip>
          <a:srcRect/>
          <a:stretch/>
        </p:blipFill>
        <p:spPr>
          <a:xfrm>
            <a:off x="660801" y="6293701"/>
            <a:ext cx="710731" cy="201694"/>
          </a:xfrm>
          <a:prstGeom prst="rect">
            <a:avLst/>
          </a:prstGeom>
          <a:noFill/>
          <a:ln>
            <a:noFill/>
          </a:ln>
        </p:spPr>
      </p:pic>
      <p:sp>
        <p:nvSpPr>
          <p:cNvPr id="135" name="Google Shape;135;p27"/>
          <p:cNvSpPr txBox="1">
            <a:spLocks noGrp="1"/>
          </p:cNvSpPr>
          <p:nvPr>
            <p:ph type="body" idx="3"/>
          </p:nvPr>
        </p:nvSpPr>
        <p:spPr>
          <a:xfrm>
            <a:off x="9834161" y="6274728"/>
            <a:ext cx="1697037" cy="229188"/>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dk1"/>
              </a:buClr>
              <a:buSzPts val="1200"/>
              <a:buNone/>
              <a:defRPr sz="12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200"/>
              <a:buNone/>
              <a:defRPr sz="1200"/>
            </a:lvl4pPr>
            <a:lvl5pPr marL="2286000" lvl="4" indent="-228600" algn="l">
              <a:lnSpc>
                <a:spcPct val="90000"/>
              </a:lnSpc>
              <a:spcBef>
                <a:spcPts val="500"/>
              </a:spcBef>
              <a:spcAft>
                <a:spcPts val="0"/>
              </a:spcAft>
              <a:buClr>
                <a:schemeClr val="dk1"/>
              </a:buClr>
              <a:buSzPts val="120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5_Custom Layout">
  <p:cSld name="15_Custom Layout">
    <p:bg>
      <p:bgPr>
        <a:solidFill>
          <a:schemeClr val="lt1"/>
        </a:solidFill>
        <a:effectLst/>
      </p:bgPr>
    </p:bg>
    <p:spTree>
      <p:nvGrpSpPr>
        <p:cNvPr id="1" name="Shape 136"/>
        <p:cNvGrpSpPr/>
        <p:nvPr/>
      </p:nvGrpSpPr>
      <p:grpSpPr>
        <a:xfrm>
          <a:off x="0" y="0"/>
          <a:ext cx="0" cy="0"/>
          <a:chOff x="0" y="0"/>
          <a:chExt cx="0" cy="0"/>
        </a:xfrm>
      </p:grpSpPr>
      <p:sp>
        <p:nvSpPr>
          <p:cNvPr id="137" name="Google Shape;137;p28"/>
          <p:cNvSpPr/>
          <p:nvPr/>
        </p:nvSpPr>
        <p:spPr>
          <a:xfrm>
            <a:off x="0" y="0"/>
            <a:ext cx="6096000" cy="6858000"/>
          </a:xfrm>
          <a:prstGeom prst="rect">
            <a:avLst/>
          </a:prstGeom>
          <a:solidFill>
            <a:srgbClr val="6C49A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 name="Google Shape;138;p28"/>
          <p:cNvSpPr txBox="1">
            <a:spLocks noGrp="1"/>
          </p:cNvSpPr>
          <p:nvPr>
            <p:ph type="title"/>
          </p:nvPr>
        </p:nvSpPr>
        <p:spPr>
          <a:xfrm>
            <a:off x="660802" y="1777164"/>
            <a:ext cx="4572101" cy="3303667"/>
          </a:xfrm>
          <a:prstGeom prst="rect">
            <a:avLst/>
          </a:prstGeom>
          <a:noFill/>
          <a:ln>
            <a:noFill/>
          </a:ln>
        </p:spPr>
        <p:txBody>
          <a:bodyPr spcFirstLastPara="1" wrap="square" lIns="0" tIns="45700" rIns="0" bIns="45700" anchor="ctr" anchorCtr="0">
            <a:noAutofit/>
          </a:bodyPr>
          <a:lstStyle>
            <a:lvl1pPr lvl="0" algn="l">
              <a:lnSpc>
                <a:spcPct val="100000"/>
              </a:lnSpc>
              <a:spcBef>
                <a:spcPts val="0"/>
              </a:spcBef>
              <a:spcAft>
                <a:spcPts val="0"/>
              </a:spcAft>
              <a:buClr>
                <a:schemeClr val="lt1"/>
              </a:buClr>
              <a:buSzPts val="5000"/>
              <a:buFont typeface="Roboto"/>
              <a:buNone/>
              <a:defRPr>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39" name="Google Shape;139;p28"/>
          <p:cNvPicPr preferRelativeResize="0"/>
          <p:nvPr/>
        </p:nvPicPr>
        <p:blipFill rotWithShape="1">
          <a:blip r:embed="rId2">
            <a:alphaModFix/>
          </a:blip>
          <a:srcRect/>
          <a:stretch/>
        </p:blipFill>
        <p:spPr>
          <a:xfrm>
            <a:off x="660802" y="6293701"/>
            <a:ext cx="710731" cy="201694"/>
          </a:xfrm>
          <a:prstGeom prst="rect">
            <a:avLst/>
          </a:prstGeom>
          <a:noFill/>
          <a:ln>
            <a:noFill/>
          </a:ln>
        </p:spPr>
      </p:pic>
      <p:sp>
        <p:nvSpPr>
          <p:cNvPr id="140" name="Google Shape;140;p28"/>
          <p:cNvSpPr txBox="1">
            <a:spLocks noGrp="1"/>
          </p:cNvSpPr>
          <p:nvPr>
            <p:ph type="subTitle" idx="1"/>
          </p:nvPr>
        </p:nvSpPr>
        <p:spPr>
          <a:xfrm>
            <a:off x="6893766" y="891072"/>
            <a:ext cx="4637432" cy="5075853"/>
          </a:xfrm>
          <a:prstGeom prst="rect">
            <a:avLst/>
          </a:prstGeom>
          <a:noFill/>
          <a:ln>
            <a:noFill/>
          </a:ln>
        </p:spPr>
        <p:txBody>
          <a:bodyPr spcFirstLastPara="1" wrap="square" lIns="0" tIns="45700" rIns="0" bIns="45700" anchor="ctr" anchorCtr="0">
            <a:noAutofit/>
          </a:bodyPr>
          <a:lstStyle>
            <a:lvl1pPr lvl="0" algn="l">
              <a:lnSpc>
                <a:spcPct val="120000"/>
              </a:lnSpc>
              <a:spcBef>
                <a:spcPts val="1000"/>
              </a:spcBef>
              <a:spcAft>
                <a:spcPts val="0"/>
              </a:spcAft>
              <a:buClr>
                <a:srgbClr val="212136"/>
              </a:buClr>
              <a:buSzPts val="2200"/>
              <a:buNone/>
              <a:defRPr sz="2200" b="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1" name="Google Shape;141;p28"/>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212136"/>
                </a:solidFill>
                <a:latin typeface="Roboto"/>
                <a:ea typeface="Roboto"/>
                <a:cs typeface="Roboto"/>
                <a:sym typeface="Roboto"/>
              </a:rPr>
              <a:t>‹#›</a:t>
            </a:fld>
            <a:endParaRPr sz="1200">
              <a:solidFill>
                <a:srgbClr val="212136"/>
              </a:solidFill>
              <a:latin typeface="Roboto"/>
              <a:ea typeface="Roboto"/>
              <a:cs typeface="Roboto"/>
              <a:sym typeface="Roboto"/>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6_Custom Layout">
  <p:cSld name="16_Custom Layout">
    <p:bg>
      <p:bgPr>
        <a:solidFill>
          <a:schemeClr val="lt1"/>
        </a:solidFill>
        <a:effectLst/>
      </p:bgPr>
    </p:bg>
    <p:spTree>
      <p:nvGrpSpPr>
        <p:cNvPr id="1" name="Shape 142"/>
        <p:cNvGrpSpPr/>
        <p:nvPr/>
      </p:nvGrpSpPr>
      <p:grpSpPr>
        <a:xfrm>
          <a:off x="0" y="0"/>
          <a:ext cx="0" cy="0"/>
          <a:chOff x="0" y="0"/>
          <a:chExt cx="0" cy="0"/>
        </a:xfrm>
      </p:grpSpPr>
      <p:sp>
        <p:nvSpPr>
          <p:cNvPr id="143" name="Google Shape;143;p29"/>
          <p:cNvSpPr/>
          <p:nvPr/>
        </p:nvSpPr>
        <p:spPr>
          <a:xfrm>
            <a:off x="6096000" y="0"/>
            <a:ext cx="6096000" cy="6858000"/>
          </a:xfrm>
          <a:prstGeom prst="rect">
            <a:avLst/>
          </a:prstGeom>
          <a:solidFill>
            <a:srgbClr val="6C49A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4" name="Google Shape;144;p29"/>
          <p:cNvPicPr preferRelativeResize="0"/>
          <p:nvPr/>
        </p:nvPicPr>
        <p:blipFill rotWithShape="1">
          <a:blip r:embed="rId2">
            <a:alphaModFix/>
          </a:blip>
          <a:srcRect/>
          <a:stretch/>
        </p:blipFill>
        <p:spPr>
          <a:xfrm>
            <a:off x="660802" y="6293701"/>
            <a:ext cx="710731" cy="201694"/>
          </a:xfrm>
          <a:prstGeom prst="rect">
            <a:avLst/>
          </a:prstGeom>
          <a:noFill/>
          <a:ln>
            <a:noFill/>
          </a:ln>
        </p:spPr>
      </p:pic>
      <p:sp>
        <p:nvSpPr>
          <p:cNvPr id="145" name="Google Shape;145;p29"/>
          <p:cNvSpPr txBox="1">
            <a:spLocks noGrp="1"/>
          </p:cNvSpPr>
          <p:nvPr>
            <p:ph type="subTitle" idx="1"/>
          </p:nvPr>
        </p:nvSpPr>
        <p:spPr>
          <a:xfrm>
            <a:off x="6893766" y="891072"/>
            <a:ext cx="4637432" cy="5075853"/>
          </a:xfrm>
          <a:prstGeom prst="rect">
            <a:avLst/>
          </a:prstGeom>
          <a:noFill/>
          <a:ln>
            <a:noFill/>
          </a:ln>
        </p:spPr>
        <p:txBody>
          <a:bodyPr spcFirstLastPara="1" wrap="square" lIns="0" tIns="45700" rIns="0" bIns="45700" anchor="ctr" anchorCtr="0">
            <a:noAutofit/>
          </a:bodyPr>
          <a:lstStyle>
            <a:lvl1pPr lvl="0" algn="l">
              <a:lnSpc>
                <a:spcPct val="120000"/>
              </a:lnSpc>
              <a:spcBef>
                <a:spcPts val="1000"/>
              </a:spcBef>
              <a:spcAft>
                <a:spcPts val="0"/>
              </a:spcAft>
              <a:buClr>
                <a:schemeClr val="lt1"/>
              </a:buClr>
              <a:buSzPts val="2200"/>
              <a:buNone/>
              <a:defRPr sz="2200" b="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6" name="Google Shape;146;p29"/>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Roboto"/>
                <a:ea typeface="Roboto"/>
                <a:cs typeface="Roboto"/>
                <a:sym typeface="Roboto"/>
              </a:rPr>
              <a:t>‹#›</a:t>
            </a:fld>
            <a:endParaRPr sz="1200">
              <a:solidFill>
                <a:schemeClr val="lt1"/>
              </a:solidFill>
              <a:latin typeface="Roboto"/>
              <a:ea typeface="Roboto"/>
              <a:cs typeface="Roboto"/>
              <a:sym typeface="Roboto"/>
            </a:endParaRPr>
          </a:p>
        </p:txBody>
      </p:sp>
      <p:sp>
        <p:nvSpPr>
          <p:cNvPr id="147" name="Google Shape;147;p29"/>
          <p:cNvSpPr txBox="1">
            <a:spLocks noGrp="1"/>
          </p:cNvSpPr>
          <p:nvPr>
            <p:ph type="title"/>
          </p:nvPr>
        </p:nvSpPr>
        <p:spPr>
          <a:xfrm>
            <a:off x="660802" y="2015095"/>
            <a:ext cx="3752578" cy="2827806"/>
          </a:xfrm>
          <a:prstGeom prst="rect">
            <a:avLst/>
          </a:prstGeom>
          <a:noFill/>
          <a:ln>
            <a:noFill/>
          </a:ln>
        </p:spPr>
        <p:txBody>
          <a:bodyPr spcFirstLastPara="1" wrap="square" lIns="0" tIns="45700" rIns="0" bIns="45700" anchor="ctr" anchorCtr="0">
            <a:noAutofit/>
          </a:bodyPr>
          <a:lstStyle>
            <a:lvl1pPr lvl="0" algn="l">
              <a:lnSpc>
                <a:spcPct val="100000"/>
              </a:lnSpc>
              <a:spcBef>
                <a:spcPts val="0"/>
              </a:spcBef>
              <a:spcAft>
                <a:spcPts val="0"/>
              </a:spcAft>
              <a:buClr>
                <a:srgbClr val="212136"/>
              </a:buClr>
              <a:buSzPts val="4000"/>
              <a:buFont typeface="Roboto"/>
              <a:buNone/>
              <a:defRPr sz="4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48" name="Google Shape;148;p29"/>
          <p:cNvPicPr preferRelativeResize="0"/>
          <p:nvPr/>
        </p:nvPicPr>
        <p:blipFill rotWithShape="1">
          <a:blip r:embed="rId3">
            <a:alphaModFix/>
          </a:blip>
          <a:srcRect/>
          <a:stretch/>
        </p:blipFill>
        <p:spPr>
          <a:xfrm>
            <a:off x="660801" y="6293700"/>
            <a:ext cx="710731" cy="20169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5_Custom Layout">
  <p:cSld name="25_Custom Layout">
    <p:bg>
      <p:bgPr>
        <a:solidFill>
          <a:srgbClr val="BB4B3E"/>
        </a:solidFill>
        <a:effectLst/>
      </p:bgPr>
    </p:bg>
    <p:spTree>
      <p:nvGrpSpPr>
        <p:cNvPr id="1" name="Shape 21"/>
        <p:cNvGrpSpPr/>
        <p:nvPr/>
      </p:nvGrpSpPr>
      <p:grpSpPr>
        <a:xfrm>
          <a:off x="0" y="0"/>
          <a:ext cx="0" cy="0"/>
          <a:chOff x="0" y="0"/>
          <a:chExt cx="0" cy="0"/>
        </a:xfrm>
      </p:grpSpPr>
      <p:sp>
        <p:nvSpPr>
          <p:cNvPr id="22" name="Google Shape;22;p12"/>
          <p:cNvSpPr>
            <a:spLocks noGrp="1"/>
          </p:cNvSpPr>
          <p:nvPr>
            <p:ph type="pic" idx="2"/>
          </p:nvPr>
        </p:nvSpPr>
        <p:spPr>
          <a:xfrm>
            <a:off x="6376657" y="231318"/>
            <a:ext cx="5586744" cy="7229904"/>
          </a:xfrm>
          <a:prstGeom prst="rect">
            <a:avLst/>
          </a:prstGeom>
          <a:solidFill>
            <a:schemeClr val="lt1">
              <a:alpha val="49803"/>
            </a:schemeClr>
          </a:solid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1400"/>
              <a:buFont typeface="Arial"/>
              <a:buNone/>
              <a:defRPr sz="1400" b="1" i="0" u="none" strike="noStrike" cap="none">
                <a:solidFill>
                  <a:schemeClr val="lt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 name="Google Shape;23;p12"/>
          <p:cNvSpPr txBox="1">
            <a:spLocks noGrp="1"/>
          </p:cNvSpPr>
          <p:nvPr>
            <p:ph type="title"/>
          </p:nvPr>
        </p:nvSpPr>
        <p:spPr>
          <a:xfrm>
            <a:off x="660802" y="2032998"/>
            <a:ext cx="4807492" cy="1615457"/>
          </a:xfrm>
          <a:prstGeom prst="rect">
            <a:avLst/>
          </a:prstGeom>
          <a:noFill/>
          <a:ln>
            <a:noFill/>
          </a:ln>
        </p:spPr>
        <p:txBody>
          <a:bodyPr spcFirstLastPara="1" wrap="square" lIns="0" tIns="45700" rIns="0" bIns="45700" anchor="b" anchorCtr="0">
            <a:noAutofit/>
          </a:bodyPr>
          <a:lstStyle>
            <a:lvl1pPr lvl="0" algn="l">
              <a:lnSpc>
                <a:spcPct val="100000"/>
              </a:lnSpc>
              <a:spcBef>
                <a:spcPts val="0"/>
              </a:spcBef>
              <a:spcAft>
                <a:spcPts val="0"/>
              </a:spcAft>
              <a:buClr>
                <a:schemeClr val="lt1"/>
              </a:buClr>
              <a:buSzPts val="5000"/>
              <a:buFont typeface="Roboto"/>
              <a:buNone/>
              <a:defRPr>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12"/>
          <p:cNvSpPr txBox="1">
            <a:spLocks noGrp="1"/>
          </p:cNvSpPr>
          <p:nvPr>
            <p:ph type="subTitle" idx="1"/>
          </p:nvPr>
        </p:nvSpPr>
        <p:spPr>
          <a:xfrm>
            <a:off x="660801" y="3886200"/>
            <a:ext cx="4807492" cy="1900520"/>
          </a:xfrm>
          <a:prstGeom prst="rect">
            <a:avLst/>
          </a:prstGeom>
          <a:noFill/>
          <a:ln>
            <a:noFill/>
          </a:ln>
        </p:spPr>
        <p:txBody>
          <a:bodyPr spcFirstLastPara="1" wrap="square" lIns="0" tIns="45700" rIns="0" bIns="45700" anchor="t" anchorCtr="0">
            <a:noAutofit/>
          </a:bodyPr>
          <a:lstStyle>
            <a:lvl1pPr lvl="0" algn="l">
              <a:lnSpc>
                <a:spcPct val="120000"/>
              </a:lnSpc>
              <a:spcBef>
                <a:spcPts val="1000"/>
              </a:spcBef>
              <a:spcAft>
                <a:spcPts val="0"/>
              </a:spcAft>
              <a:buClr>
                <a:schemeClr val="lt1"/>
              </a:buClr>
              <a:buSzPts val="2200"/>
              <a:buNone/>
              <a:defRPr sz="2200" b="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5" name="Google Shape;25;p12"/>
          <p:cNvPicPr preferRelativeResize="0"/>
          <p:nvPr/>
        </p:nvPicPr>
        <p:blipFill rotWithShape="1">
          <a:blip r:embed="rId2">
            <a:alphaModFix/>
          </a:blip>
          <a:srcRect/>
          <a:stretch/>
        </p:blipFill>
        <p:spPr>
          <a:xfrm>
            <a:off x="660801" y="6293701"/>
            <a:ext cx="710731" cy="201694"/>
          </a:xfrm>
          <a:prstGeom prst="rect">
            <a:avLst/>
          </a:prstGeom>
          <a:noFill/>
          <a:ln>
            <a:noFill/>
          </a:ln>
        </p:spPr>
      </p:pic>
      <p:sp>
        <p:nvSpPr>
          <p:cNvPr id="26" name="Google Shape;26;p12"/>
          <p:cNvSpPr txBox="1">
            <a:spLocks noGrp="1"/>
          </p:cNvSpPr>
          <p:nvPr>
            <p:ph type="body" idx="3"/>
          </p:nvPr>
        </p:nvSpPr>
        <p:spPr>
          <a:xfrm>
            <a:off x="9834161" y="6274728"/>
            <a:ext cx="1697037" cy="229188"/>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dk1"/>
              </a:buClr>
              <a:buSzPts val="1200"/>
              <a:buNone/>
              <a:defRPr sz="12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200"/>
              <a:buNone/>
              <a:defRPr sz="1200"/>
            </a:lvl4pPr>
            <a:lvl5pPr marL="2286000" lvl="4" indent="-228600" algn="l">
              <a:lnSpc>
                <a:spcPct val="90000"/>
              </a:lnSpc>
              <a:spcBef>
                <a:spcPts val="500"/>
              </a:spcBef>
              <a:spcAft>
                <a:spcPts val="0"/>
              </a:spcAft>
              <a:buClr>
                <a:schemeClr val="dk1"/>
              </a:buClr>
              <a:buSzPts val="120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7_Custom Layout">
  <p:cSld name="17_Custom Layout">
    <p:bg>
      <p:bgPr>
        <a:solidFill>
          <a:schemeClr val="lt1"/>
        </a:solidFill>
        <a:effectLst/>
      </p:bgPr>
    </p:bg>
    <p:spTree>
      <p:nvGrpSpPr>
        <p:cNvPr id="1" name="Shape 149"/>
        <p:cNvGrpSpPr/>
        <p:nvPr/>
      </p:nvGrpSpPr>
      <p:grpSpPr>
        <a:xfrm>
          <a:off x="0" y="0"/>
          <a:ext cx="0" cy="0"/>
          <a:chOff x="0" y="0"/>
          <a:chExt cx="0" cy="0"/>
        </a:xfrm>
      </p:grpSpPr>
      <p:sp>
        <p:nvSpPr>
          <p:cNvPr id="150" name="Google Shape;150;p30"/>
          <p:cNvSpPr/>
          <p:nvPr/>
        </p:nvSpPr>
        <p:spPr>
          <a:xfrm>
            <a:off x="6096000" y="0"/>
            <a:ext cx="6096000" cy="6858000"/>
          </a:xfrm>
          <a:prstGeom prst="rect">
            <a:avLst/>
          </a:prstGeom>
          <a:solidFill>
            <a:srgbClr val="6C49A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1" name="Google Shape;151;p30"/>
          <p:cNvPicPr preferRelativeResize="0"/>
          <p:nvPr/>
        </p:nvPicPr>
        <p:blipFill rotWithShape="1">
          <a:blip r:embed="rId2">
            <a:alphaModFix/>
          </a:blip>
          <a:srcRect/>
          <a:stretch/>
        </p:blipFill>
        <p:spPr>
          <a:xfrm>
            <a:off x="660802" y="6293701"/>
            <a:ext cx="710731" cy="201694"/>
          </a:xfrm>
          <a:prstGeom prst="rect">
            <a:avLst/>
          </a:prstGeom>
          <a:noFill/>
          <a:ln>
            <a:noFill/>
          </a:ln>
        </p:spPr>
      </p:pic>
      <p:sp>
        <p:nvSpPr>
          <p:cNvPr id="152" name="Google Shape;152;p30"/>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Roboto"/>
                <a:ea typeface="Roboto"/>
                <a:cs typeface="Roboto"/>
                <a:sym typeface="Roboto"/>
              </a:rPr>
              <a:t>‹#›</a:t>
            </a:fld>
            <a:endParaRPr sz="1200">
              <a:solidFill>
                <a:schemeClr val="lt1"/>
              </a:solidFill>
              <a:latin typeface="Roboto"/>
              <a:ea typeface="Roboto"/>
              <a:cs typeface="Roboto"/>
              <a:sym typeface="Roboto"/>
            </a:endParaRPr>
          </a:p>
        </p:txBody>
      </p:sp>
      <p:sp>
        <p:nvSpPr>
          <p:cNvPr id="153" name="Google Shape;153;p30"/>
          <p:cNvSpPr txBox="1">
            <a:spLocks noGrp="1"/>
          </p:cNvSpPr>
          <p:nvPr>
            <p:ph type="title"/>
          </p:nvPr>
        </p:nvSpPr>
        <p:spPr>
          <a:xfrm>
            <a:off x="660801" y="2015095"/>
            <a:ext cx="4735063" cy="2827806"/>
          </a:xfrm>
          <a:prstGeom prst="rect">
            <a:avLst/>
          </a:prstGeom>
          <a:noFill/>
          <a:ln>
            <a:noFill/>
          </a:ln>
        </p:spPr>
        <p:txBody>
          <a:bodyPr spcFirstLastPara="1" wrap="square" lIns="0" tIns="45700" rIns="0" bIns="45700" anchor="ctr" anchorCtr="0">
            <a:noAutofit/>
          </a:bodyPr>
          <a:lstStyle>
            <a:lvl1pPr lvl="0" algn="l">
              <a:lnSpc>
                <a:spcPct val="100000"/>
              </a:lnSpc>
              <a:spcBef>
                <a:spcPts val="0"/>
              </a:spcBef>
              <a:spcAft>
                <a:spcPts val="0"/>
              </a:spcAft>
              <a:buClr>
                <a:srgbClr val="6C49A2"/>
              </a:buClr>
              <a:buSzPts val="5000"/>
              <a:buFont typeface="Roboto"/>
              <a:buNone/>
              <a:defRPr sz="5000">
                <a:solidFill>
                  <a:srgbClr val="6C49A2"/>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4" name="Google Shape;154;p30"/>
          <p:cNvSpPr>
            <a:spLocks noGrp="1"/>
          </p:cNvSpPr>
          <p:nvPr>
            <p:ph type="pic" idx="2"/>
          </p:nvPr>
        </p:nvSpPr>
        <p:spPr>
          <a:xfrm>
            <a:off x="6321333" y="228600"/>
            <a:ext cx="5642067" cy="6400800"/>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1600"/>
              <a:buFont typeface="Arial"/>
              <a:buNone/>
              <a:defRPr sz="1600" b="1" i="0" u="none" strike="noStrike" cap="none">
                <a:solidFill>
                  <a:schemeClr val="lt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55" name="Google Shape;155;p30"/>
          <p:cNvPicPr preferRelativeResize="0"/>
          <p:nvPr/>
        </p:nvPicPr>
        <p:blipFill rotWithShape="1">
          <a:blip r:embed="rId3">
            <a:alphaModFix/>
          </a:blip>
          <a:srcRect/>
          <a:stretch/>
        </p:blipFill>
        <p:spPr>
          <a:xfrm>
            <a:off x="660801" y="6293700"/>
            <a:ext cx="710731" cy="20169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8_Custom Layout">
  <p:cSld name="18_Custom Layout">
    <p:bg>
      <p:bgPr>
        <a:solidFill>
          <a:schemeClr val="lt1"/>
        </a:solidFill>
        <a:effectLst/>
      </p:bgPr>
    </p:bg>
    <p:spTree>
      <p:nvGrpSpPr>
        <p:cNvPr id="1" name="Shape 156"/>
        <p:cNvGrpSpPr/>
        <p:nvPr/>
      </p:nvGrpSpPr>
      <p:grpSpPr>
        <a:xfrm>
          <a:off x="0" y="0"/>
          <a:ext cx="0" cy="0"/>
          <a:chOff x="0" y="0"/>
          <a:chExt cx="0" cy="0"/>
        </a:xfrm>
      </p:grpSpPr>
      <p:sp>
        <p:nvSpPr>
          <p:cNvPr id="157" name="Google Shape;157;p31"/>
          <p:cNvSpPr/>
          <p:nvPr/>
        </p:nvSpPr>
        <p:spPr>
          <a:xfrm>
            <a:off x="6096000" y="0"/>
            <a:ext cx="6096000" cy="6858000"/>
          </a:xfrm>
          <a:prstGeom prst="rect">
            <a:avLst/>
          </a:prstGeom>
          <a:solidFill>
            <a:srgbClr val="6C49A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8" name="Google Shape;158;p31"/>
          <p:cNvPicPr preferRelativeResize="0"/>
          <p:nvPr/>
        </p:nvPicPr>
        <p:blipFill rotWithShape="1">
          <a:blip r:embed="rId2">
            <a:alphaModFix/>
          </a:blip>
          <a:srcRect/>
          <a:stretch/>
        </p:blipFill>
        <p:spPr>
          <a:xfrm>
            <a:off x="660802" y="6293701"/>
            <a:ext cx="710731" cy="201694"/>
          </a:xfrm>
          <a:prstGeom prst="rect">
            <a:avLst/>
          </a:prstGeom>
          <a:noFill/>
          <a:ln>
            <a:noFill/>
          </a:ln>
        </p:spPr>
      </p:pic>
      <p:sp>
        <p:nvSpPr>
          <p:cNvPr id="159" name="Google Shape;159;p31"/>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Roboto"/>
                <a:ea typeface="Roboto"/>
                <a:cs typeface="Roboto"/>
                <a:sym typeface="Roboto"/>
              </a:rPr>
              <a:t>‹#›</a:t>
            </a:fld>
            <a:endParaRPr sz="1200">
              <a:solidFill>
                <a:schemeClr val="lt1"/>
              </a:solidFill>
              <a:latin typeface="Roboto"/>
              <a:ea typeface="Roboto"/>
              <a:cs typeface="Roboto"/>
              <a:sym typeface="Roboto"/>
            </a:endParaRPr>
          </a:p>
        </p:txBody>
      </p:sp>
      <p:sp>
        <p:nvSpPr>
          <p:cNvPr id="160" name="Google Shape;160;p31"/>
          <p:cNvSpPr>
            <a:spLocks noGrp="1"/>
          </p:cNvSpPr>
          <p:nvPr>
            <p:ph type="pic" idx="2"/>
          </p:nvPr>
        </p:nvSpPr>
        <p:spPr>
          <a:xfrm>
            <a:off x="6321333" y="228600"/>
            <a:ext cx="5642067" cy="6400800"/>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1600"/>
              <a:buFont typeface="Arial"/>
              <a:buNone/>
              <a:defRPr sz="1600" b="1" i="0" u="none" strike="noStrike" cap="none">
                <a:solidFill>
                  <a:schemeClr val="lt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1" name="Google Shape;161;p31"/>
          <p:cNvSpPr txBox="1">
            <a:spLocks noGrp="1"/>
          </p:cNvSpPr>
          <p:nvPr>
            <p:ph type="subTitle" idx="1"/>
          </p:nvPr>
        </p:nvSpPr>
        <p:spPr>
          <a:xfrm>
            <a:off x="660801" y="3612995"/>
            <a:ext cx="4647179" cy="1738974"/>
          </a:xfrm>
          <a:prstGeom prst="rect">
            <a:avLst/>
          </a:prstGeom>
          <a:noFill/>
          <a:ln>
            <a:noFill/>
          </a:ln>
        </p:spPr>
        <p:txBody>
          <a:bodyPr spcFirstLastPara="1" wrap="square" lIns="0" tIns="45700" rIns="0" bIns="45700" anchor="t" anchorCtr="0">
            <a:noAutofit/>
          </a:bodyPr>
          <a:lstStyle>
            <a:lvl1pPr lvl="0" algn="l">
              <a:lnSpc>
                <a:spcPct val="120000"/>
              </a:lnSpc>
              <a:spcBef>
                <a:spcPts val="0"/>
              </a:spcBef>
              <a:spcAft>
                <a:spcPts val="0"/>
              </a:spcAft>
              <a:buClr>
                <a:srgbClr val="212136"/>
              </a:buClr>
              <a:buSzPts val="2200"/>
              <a:buNone/>
              <a:defRPr sz="2200" b="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2" name="Google Shape;162;p31"/>
          <p:cNvSpPr txBox="1">
            <a:spLocks noGrp="1"/>
          </p:cNvSpPr>
          <p:nvPr>
            <p:ph type="body" idx="3"/>
          </p:nvPr>
        </p:nvSpPr>
        <p:spPr>
          <a:xfrm>
            <a:off x="660801" y="2032998"/>
            <a:ext cx="4647178" cy="1412875"/>
          </a:xfrm>
          <a:prstGeom prst="rect">
            <a:avLst/>
          </a:prstGeom>
          <a:noFill/>
          <a:ln>
            <a:noFill/>
          </a:ln>
        </p:spPr>
        <p:txBody>
          <a:bodyPr spcFirstLastPara="1" wrap="square" lIns="0" tIns="45700" rIns="0" bIns="45700" anchor="b" anchorCtr="0">
            <a:noAutofit/>
          </a:bodyPr>
          <a:lstStyle>
            <a:lvl1pPr marL="457200" lvl="0" indent="-228600" algn="l">
              <a:lnSpc>
                <a:spcPct val="100000"/>
              </a:lnSpc>
              <a:spcBef>
                <a:spcPts val="0"/>
              </a:spcBef>
              <a:spcAft>
                <a:spcPts val="0"/>
              </a:spcAft>
              <a:buClr>
                <a:srgbClr val="6C49A2"/>
              </a:buClr>
              <a:buSzPts val="4000"/>
              <a:buNone/>
              <a:defRPr sz="4000" b="1">
                <a:solidFill>
                  <a:srgbClr val="6C49A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3" name="Google Shape;163;p31"/>
          <p:cNvPicPr preferRelativeResize="0"/>
          <p:nvPr/>
        </p:nvPicPr>
        <p:blipFill rotWithShape="1">
          <a:blip r:embed="rId3">
            <a:alphaModFix/>
          </a:blip>
          <a:srcRect/>
          <a:stretch/>
        </p:blipFill>
        <p:spPr>
          <a:xfrm>
            <a:off x="660801" y="6293700"/>
            <a:ext cx="710731" cy="20169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4_Custom Layout">
  <p:cSld name="24_Custom Layout">
    <p:bg>
      <p:bgPr>
        <a:solidFill>
          <a:srgbClr val="BB4B3E"/>
        </a:solidFill>
        <a:effectLst/>
      </p:bgPr>
    </p:bg>
    <p:spTree>
      <p:nvGrpSpPr>
        <p:cNvPr id="1" name="Shape 164"/>
        <p:cNvGrpSpPr/>
        <p:nvPr/>
      </p:nvGrpSpPr>
      <p:grpSpPr>
        <a:xfrm>
          <a:off x="0" y="0"/>
          <a:ext cx="0" cy="0"/>
          <a:chOff x="0" y="0"/>
          <a:chExt cx="0" cy="0"/>
        </a:xfrm>
      </p:grpSpPr>
      <p:sp>
        <p:nvSpPr>
          <p:cNvPr id="165" name="Google Shape;165;p32"/>
          <p:cNvSpPr>
            <a:spLocks noGrp="1"/>
          </p:cNvSpPr>
          <p:nvPr>
            <p:ph type="pic" idx="2"/>
          </p:nvPr>
        </p:nvSpPr>
        <p:spPr>
          <a:xfrm>
            <a:off x="6376657" y="231318"/>
            <a:ext cx="5586744" cy="7229904"/>
          </a:xfrm>
          <a:prstGeom prst="rect">
            <a:avLst/>
          </a:prstGeom>
          <a:solidFill>
            <a:schemeClr val="lt1">
              <a:alpha val="49803"/>
            </a:schemeClr>
          </a:solid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1400"/>
              <a:buFont typeface="Arial"/>
              <a:buNone/>
              <a:defRPr sz="1400" b="1" i="0" u="none" strike="noStrike" cap="none">
                <a:solidFill>
                  <a:schemeClr val="lt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6" name="Google Shape;166;p32"/>
          <p:cNvSpPr txBox="1">
            <a:spLocks noGrp="1"/>
          </p:cNvSpPr>
          <p:nvPr>
            <p:ph type="title"/>
          </p:nvPr>
        </p:nvSpPr>
        <p:spPr>
          <a:xfrm>
            <a:off x="660802" y="792040"/>
            <a:ext cx="4807492" cy="891794"/>
          </a:xfrm>
          <a:prstGeom prst="rect">
            <a:avLst/>
          </a:prstGeom>
          <a:noFill/>
          <a:ln>
            <a:noFill/>
          </a:ln>
        </p:spPr>
        <p:txBody>
          <a:bodyPr spcFirstLastPara="1" wrap="square" lIns="0" tIns="45700" rIns="0" bIns="45700" anchor="t" anchorCtr="0">
            <a:noAutofit/>
          </a:bodyPr>
          <a:lstStyle>
            <a:lvl1pPr lvl="0" algn="l">
              <a:lnSpc>
                <a:spcPct val="100000"/>
              </a:lnSpc>
              <a:spcBef>
                <a:spcPts val="0"/>
              </a:spcBef>
              <a:spcAft>
                <a:spcPts val="0"/>
              </a:spcAft>
              <a:buClr>
                <a:schemeClr val="lt1"/>
              </a:buClr>
              <a:buSzPts val="5000"/>
              <a:buFont typeface="Roboto"/>
              <a:buNone/>
              <a:defRPr>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32"/>
          <p:cNvSpPr txBox="1">
            <a:spLocks noGrp="1"/>
          </p:cNvSpPr>
          <p:nvPr>
            <p:ph type="subTitle" idx="1"/>
          </p:nvPr>
        </p:nvSpPr>
        <p:spPr>
          <a:xfrm>
            <a:off x="660801" y="1845526"/>
            <a:ext cx="4807492" cy="4220434"/>
          </a:xfrm>
          <a:prstGeom prst="rect">
            <a:avLst/>
          </a:prstGeom>
          <a:noFill/>
          <a:ln>
            <a:noFill/>
          </a:ln>
        </p:spPr>
        <p:txBody>
          <a:bodyPr spcFirstLastPara="1" wrap="square" lIns="0" tIns="45700" rIns="0" bIns="45700" anchor="t" anchorCtr="0">
            <a:noAutofit/>
          </a:bodyPr>
          <a:lstStyle>
            <a:lvl1pPr lvl="0" algn="l">
              <a:lnSpc>
                <a:spcPct val="120000"/>
              </a:lnSpc>
              <a:spcBef>
                <a:spcPts val="1000"/>
              </a:spcBef>
              <a:spcAft>
                <a:spcPts val="0"/>
              </a:spcAft>
              <a:buClr>
                <a:schemeClr val="lt1"/>
              </a:buClr>
              <a:buSzPts val="1600"/>
              <a:buNone/>
              <a:defRPr sz="1600" b="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68" name="Google Shape;168;p32"/>
          <p:cNvPicPr preferRelativeResize="0"/>
          <p:nvPr/>
        </p:nvPicPr>
        <p:blipFill rotWithShape="1">
          <a:blip r:embed="rId2">
            <a:alphaModFix/>
          </a:blip>
          <a:srcRect/>
          <a:stretch/>
        </p:blipFill>
        <p:spPr>
          <a:xfrm>
            <a:off x="660801" y="6293701"/>
            <a:ext cx="710731" cy="201694"/>
          </a:xfrm>
          <a:prstGeom prst="rect">
            <a:avLst/>
          </a:prstGeom>
          <a:noFill/>
          <a:ln>
            <a:noFill/>
          </a:ln>
        </p:spPr>
      </p:pic>
      <p:sp>
        <p:nvSpPr>
          <p:cNvPr id="169" name="Google Shape;169;p32"/>
          <p:cNvSpPr txBox="1">
            <a:spLocks noGrp="1"/>
          </p:cNvSpPr>
          <p:nvPr>
            <p:ph type="body" idx="3"/>
          </p:nvPr>
        </p:nvSpPr>
        <p:spPr>
          <a:xfrm>
            <a:off x="9834161" y="6274728"/>
            <a:ext cx="1697037" cy="229188"/>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dk1"/>
              </a:buClr>
              <a:buSzPts val="1200"/>
              <a:buNone/>
              <a:defRPr sz="12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200"/>
              <a:buNone/>
              <a:defRPr sz="1200"/>
            </a:lvl4pPr>
            <a:lvl5pPr marL="2286000" lvl="4" indent="-228600" algn="l">
              <a:lnSpc>
                <a:spcPct val="90000"/>
              </a:lnSpc>
              <a:spcBef>
                <a:spcPts val="500"/>
              </a:spcBef>
              <a:spcAft>
                <a:spcPts val="0"/>
              </a:spcAft>
              <a:buClr>
                <a:schemeClr val="dk1"/>
              </a:buClr>
              <a:buSzPts val="120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7_Custom Layout">
  <p:cSld name="27_Custom Layout">
    <p:bg>
      <p:bgPr>
        <a:solidFill>
          <a:schemeClr val="lt1"/>
        </a:solidFill>
        <a:effectLst/>
      </p:bgPr>
    </p:bg>
    <p:spTree>
      <p:nvGrpSpPr>
        <p:cNvPr id="1" name="Shape 170"/>
        <p:cNvGrpSpPr/>
        <p:nvPr/>
      </p:nvGrpSpPr>
      <p:grpSpPr>
        <a:xfrm>
          <a:off x="0" y="0"/>
          <a:ext cx="0" cy="0"/>
          <a:chOff x="0" y="0"/>
          <a:chExt cx="0" cy="0"/>
        </a:xfrm>
      </p:grpSpPr>
      <p:sp>
        <p:nvSpPr>
          <p:cNvPr id="171" name="Google Shape;171;p33"/>
          <p:cNvSpPr/>
          <p:nvPr/>
        </p:nvSpPr>
        <p:spPr>
          <a:xfrm>
            <a:off x="6096000" y="0"/>
            <a:ext cx="6096000" cy="6858000"/>
          </a:xfrm>
          <a:prstGeom prst="rect">
            <a:avLst/>
          </a:prstGeom>
          <a:solidFill>
            <a:srgbClr val="BB4B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2" name="Google Shape;172;p33"/>
          <p:cNvPicPr preferRelativeResize="0"/>
          <p:nvPr/>
        </p:nvPicPr>
        <p:blipFill rotWithShape="1">
          <a:blip r:embed="rId2">
            <a:alphaModFix/>
          </a:blip>
          <a:srcRect/>
          <a:stretch/>
        </p:blipFill>
        <p:spPr>
          <a:xfrm>
            <a:off x="660802" y="6293701"/>
            <a:ext cx="710731" cy="201694"/>
          </a:xfrm>
          <a:prstGeom prst="rect">
            <a:avLst/>
          </a:prstGeom>
          <a:noFill/>
          <a:ln>
            <a:noFill/>
          </a:ln>
        </p:spPr>
      </p:pic>
      <p:sp>
        <p:nvSpPr>
          <p:cNvPr id="173" name="Google Shape;173;p33"/>
          <p:cNvSpPr txBox="1">
            <a:spLocks noGrp="1"/>
          </p:cNvSpPr>
          <p:nvPr>
            <p:ph type="subTitle" idx="1"/>
          </p:nvPr>
        </p:nvSpPr>
        <p:spPr>
          <a:xfrm>
            <a:off x="6893766" y="891072"/>
            <a:ext cx="4637432" cy="5075853"/>
          </a:xfrm>
          <a:prstGeom prst="rect">
            <a:avLst/>
          </a:prstGeom>
          <a:noFill/>
          <a:ln>
            <a:noFill/>
          </a:ln>
        </p:spPr>
        <p:txBody>
          <a:bodyPr spcFirstLastPara="1" wrap="square" lIns="0" tIns="45700" rIns="0" bIns="45700" anchor="ctr" anchorCtr="0">
            <a:noAutofit/>
          </a:bodyPr>
          <a:lstStyle>
            <a:lvl1pPr lvl="0" algn="l">
              <a:lnSpc>
                <a:spcPct val="120000"/>
              </a:lnSpc>
              <a:spcBef>
                <a:spcPts val="1000"/>
              </a:spcBef>
              <a:spcAft>
                <a:spcPts val="0"/>
              </a:spcAft>
              <a:buClr>
                <a:schemeClr val="lt1"/>
              </a:buClr>
              <a:buSzPts val="2200"/>
              <a:buNone/>
              <a:defRPr sz="2200" b="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4" name="Google Shape;174;p33"/>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Roboto"/>
                <a:ea typeface="Roboto"/>
                <a:cs typeface="Roboto"/>
                <a:sym typeface="Roboto"/>
              </a:rPr>
              <a:t>‹#›</a:t>
            </a:fld>
            <a:endParaRPr sz="1200">
              <a:solidFill>
                <a:schemeClr val="lt1"/>
              </a:solidFill>
              <a:latin typeface="Roboto"/>
              <a:ea typeface="Roboto"/>
              <a:cs typeface="Roboto"/>
              <a:sym typeface="Roboto"/>
            </a:endParaRPr>
          </a:p>
        </p:txBody>
      </p:sp>
      <p:sp>
        <p:nvSpPr>
          <p:cNvPr id="175" name="Google Shape;175;p33"/>
          <p:cNvSpPr txBox="1">
            <a:spLocks noGrp="1"/>
          </p:cNvSpPr>
          <p:nvPr>
            <p:ph type="title"/>
          </p:nvPr>
        </p:nvSpPr>
        <p:spPr>
          <a:xfrm>
            <a:off x="660802" y="2015095"/>
            <a:ext cx="3752578" cy="2827806"/>
          </a:xfrm>
          <a:prstGeom prst="rect">
            <a:avLst/>
          </a:prstGeom>
          <a:noFill/>
          <a:ln>
            <a:noFill/>
          </a:ln>
        </p:spPr>
        <p:txBody>
          <a:bodyPr spcFirstLastPara="1" wrap="square" lIns="0" tIns="45700" rIns="0" bIns="45700" anchor="ctr" anchorCtr="0">
            <a:noAutofit/>
          </a:bodyPr>
          <a:lstStyle>
            <a:lvl1pPr lvl="0" algn="l">
              <a:lnSpc>
                <a:spcPct val="100000"/>
              </a:lnSpc>
              <a:spcBef>
                <a:spcPts val="0"/>
              </a:spcBef>
              <a:spcAft>
                <a:spcPts val="0"/>
              </a:spcAft>
              <a:buClr>
                <a:srgbClr val="212136"/>
              </a:buClr>
              <a:buSzPts val="4000"/>
              <a:buFont typeface="Roboto"/>
              <a:buNone/>
              <a:defRPr sz="4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76" name="Google Shape;176;p33"/>
          <p:cNvPicPr preferRelativeResize="0"/>
          <p:nvPr/>
        </p:nvPicPr>
        <p:blipFill rotWithShape="1">
          <a:blip r:embed="rId3">
            <a:alphaModFix/>
          </a:blip>
          <a:srcRect/>
          <a:stretch/>
        </p:blipFill>
        <p:spPr>
          <a:xfrm>
            <a:off x="660801" y="6293700"/>
            <a:ext cx="710731" cy="20169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8_Custom Layout">
  <p:cSld name="28_Custom Layout">
    <p:bg>
      <p:bgPr>
        <a:solidFill>
          <a:schemeClr val="lt1"/>
        </a:solidFill>
        <a:effectLst/>
      </p:bgPr>
    </p:bg>
    <p:spTree>
      <p:nvGrpSpPr>
        <p:cNvPr id="1" name="Shape 177"/>
        <p:cNvGrpSpPr/>
        <p:nvPr/>
      </p:nvGrpSpPr>
      <p:grpSpPr>
        <a:xfrm>
          <a:off x="0" y="0"/>
          <a:ext cx="0" cy="0"/>
          <a:chOff x="0" y="0"/>
          <a:chExt cx="0" cy="0"/>
        </a:xfrm>
      </p:grpSpPr>
      <p:sp>
        <p:nvSpPr>
          <p:cNvPr id="178" name="Google Shape;178;p34"/>
          <p:cNvSpPr/>
          <p:nvPr/>
        </p:nvSpPr>
        <p:spPr>
          <a:xfrm>
            <a:off x="6096000" y="0"/>
            <a:ext cx="6096000" cy="6858000"/>
          </a:xfrm>
          <a:prstGeom prst="rect">
            <a:avLst/>
          </a:prstGeom>
          <a:solidFill>
            <a:srgbClr val="BB4B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9" name="Google Shape;179;p34"/>
          <p:cNvPicPr preferRelativeResize="0"/>
          <p:nvPr/>
        </p:nvPicPr>
        <p:blipFill rotWithShape="1">
          <a:blip r:embed="rId2">
            <a:alphaModFix/>
          </a:blip>
          <a:srcRect/>
          <a:stretch/>
        </p:blipFill>
        <p:spPr>
          <a:xfrm>
            <a:off x="660802" y="6293701"/>
            <a:ext cx="710731" cy="201694"/>
          </a:xfrm>
          <a:prstGeom prst="rect">
            <a:avLst/>
          </a:prstGeom>
          <a:noFill/>
          <a:ln>
            <a:noFill/>
          </a:ln>
        </p:spPr>
      </p:pic>
      <p:sp>
        <p:nvSpPr>
          <p:cNvPr id="180" name="Google Shape;180;p34"/>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Roboto"/>
                <a:ea typeface="Roboto"/>
                <a:cs typeface="Roboto"/>
                <a:sym typeface="Roboto"/>
              </a:rPr>
              <a:t>‹#›</a:t>
            </a:fld>
            <a:endParaRPr sz="1200">
              <a:solidFill>
                <a:schemeClr val="lt1"/>
              </a:solidFill>
              <a:latin typeface="Roboto"/>
              <a:ea typeface="Roboto"/>
              <a:cs typeface="Roboto"/>
              <a:sym typeface="Roboto"/>
            </a:endParaRPr>
          </a:p>
        </p:txBody>
      </p:sp>
      <p:sp>
        <p:nvSpPr>
          <p:cNvPr id="181" name="Google Shape;181;p34"/>
          <p:cNvSpPr txBox="1">
            <a:spLocks noGrp="1"/>
          </p:cNvSpPr>
          <p:nvPr>
            <p:ph type="title"/>
          </p:nvPr>
        </p:nvSpPr>
        <p:spPr>
          <a:xfrm>
            <a:off x="660801" y="2015095"/>
            <a:ext cx="4735063" cy="2827806"/>
          </a:xfrm>
          <a:prstGeom prst="rect">
            <a:avLst/>
          </a:prstGeom>
          <a:noFill/>
          <a:ln>
            <a:noFill/>
          </a:ln>
        </p:spPr>
        <p:txBody>
          <a:bodyPr spcFirstLastPara="1" wrap="square" lIns="0" tIns="45700" rIns="0" bIns="45700" anchor="ctr" anchorCtr="0">
            <a:noAutofit/>
          </a:bodyPr>
          <a:lstStyle>
            <a:lvl1pPr lvl="0" algn="l">
              <a:lnSpc>
                <a:spcPct val="100000"/>
              </a:lnSpc>
              <a:spcBef>
                <a:spcPts val="0"/>
              </a:spcBef>
              <a:spcAft>
                <a:spcPts val="0"/>
              </a:spcAft>
              <a:buClr>
                <a:srgbClr val="BB4B3E"/>
              </a:buClr>
              <a:buSzPts val="5000"/>
              <a:buFont typeface="Roboto"/>
              <a:buNone/>
              <a:defRPr sz="5000">
                <a:solidFill>
                  <a:srgbClr val="BB4B3E"/>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34"/>
          <p:cNvSpPr>
            <a:spLocks noGrp="1"/>
          </p:cNvSpPr>
          <p:nvPr>
            <p:ph type="pic" idx="2"/>
          </p:nvPr>
        </p:nvSpPr>
        <p:spPr>
          <a:xfrm>
            <a:off x="6321333" y="228600"/>
            <a:ext cx="5642067" cy="6400800"/>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1600"/>
              <a:buFont typeface="Arial"/>
              <a:buNone/>
              <a:defRPr sz="1600" b="1" i="0" u="none" strike="noStrike" cap="none">
                <a:solidFill>
                  <a:schemeClr val="lt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83" name="Google Shape;183;p34"/>
          <p:cNvPicPr preferRelativeResize="0"/>
          <p:nvPr/>
        </p:nvPicPr>
        <p:blipFill rotWithShape="1">
          <a:blip r:embed="rId3">
            <a:alphaModFix/>
          </a:blip>
          <a:srcRect/>
          <a:stretch/>
        </p:blipFill>
        <p:spPr>
          <a:xfrm>
            <a:off x="660801" y="6293700"/>
            <a:ext cx="710731" cy="20169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9_Custom Layout">
  <p:cSld name="29_Custom Layout">
    <p:bg>
      <p:bgPr>
        <a:solidFill>
          <a:schemeClr val="lt1"/>
        </a:solidFill>
        <a:effectLst/>
      </p:bgPr>
    </p:bg>
    <p:spTree>
      <p:nvGrpSpPr>
        <p:cNvPr id="1" name="Shape 184"/>
        <p:cNvGrpSpPr/>
        <p:nvPr/>
      </p:nvGrpSpPr>
      <p:grpSpPr>
        <a:xfrm>
          <a:off x="0" y="0"/>
          <a:ext cx="0" cy="0"/>
          <a:chOff x="0" y="0"/>
          <a:chExt cx="0" cy="0"/>
        </a:xfrm>
      </p:grpSpPr>
      <p:sp>
        <p:nvSpPr>
          <p:cNvPr id="185" name="Google Shape;185;p35"/>
          <p:cNvSpPr/>
          <p:nvPr/>
        </p:nvSpPr>
        <p:spPr>
          <a:xfrm>
            <a:off x="6096000" y="0"/>
            <a:ext cx="6096000" cy="6858000"/>
          </a:xfrm>
          <a:prstGeom prst="rect">
            <a:avLst/>
          </a:prstGeom>
          <a:solidFill>
            <a:srgbClr val="BB4B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6" name="Google Shape;186;p35"/>
          <p:cNvPicPr preferRelativeResize="0"/>
          <p:nvPr/>
        </p:nvPicPr>
        <p:blipFill rotWithShape="1">
          <a:blip r:embed="rId2">
            <a:alphaModFix/>
          </a:blip>
          <a:srcRect/>
          <a:stretch/>
        </p:blipFill>
        <p:spPr>
          <a:xfrm>
            <a:off x="660802" y="6293701"/>
            <a:ext cx="710731" cy="201694"/>
          </a:xfrm>
          <a:prstGeom prst="rect">
            <a:avLst/>
          </a:prstGeom>
          <a:noFill/>
          <a:ln>
            <a:noFill/>
          </a:ln>
        </p:spPr>
      </p:pic>
      <p:sp>
        <p:nvSpPr>
          <p:cNvPr id="187" name="Google Shape;187;p35"/>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Roboto"/>
                <a:ea typeface="Roboto"/>
                <a:cs typeface="Roboto"/>
                <a:sym typeface="Roboto"/>
              </a:rPr>
              <a:t>‹#›</a:t>
            </a:fld>
            <a:endParaRPr sz="1200">
              <a:solidFill>
                <a:schemeClr val="lt1"/>
              </a:solidFill>
              <a:latin typeface="Roboto"/>
              <a:ea typeface="Roboto"/>
              <a:cs typeface="Roboto"/>
              <a:sym typeface="Roboto"/>
            </a:endParaRPr>
          </a:p>
        </p:txBody>
      </p:sp>
      <p:sp>
        <p:nvSpPr>
          <p:cNvPr id="188" name="Google Shape;188;p35"/>
          <p:cNvSpPr>
            <a:spLocks noGrp="1"/>
          </p:cNvSpPr>
          <p:nvPr>
            <p:ph type="pic" idx="2"/>
          </p:nvPr>
        </p:nvSpPr>
        <p:spPr>
          <a:xfrm>
            <a:off x="6321333" y="228600"/>
            <a:ext cx="5642067" cy="6400800"/>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1600"/>
              <a:buFont typeface="Arial"/>
              <a:buNone/>
              <a:defRPr sz="1600" b="1" i="0" u="none" strike="noStrike" cap="none">
                <a:solidFill>
                  <a:schemeClr val="lt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9" name="Google Shape;189;p35"/>
          <p:cNvSpPr txBox="1">
            <a:spLocks noGrp="1"/>
          </p:cNvSpPr>
          <p:nvPr>
            <p:ph type="subTitle" idx="1"/>
          </p:nvPr>
        </p:nvSpPr>
        <p:spPr>
          <a:xfrm>
            <a:off x="660801" y="3612995"/>
            <a:ext cx="4647179" cy="1738974"/>
          </a:xfrm>
          <a:prstGeom prst="rect">
            <a:avLst/>
          </a:prstGeom>
          <a:noFill/>
          <a:ln>
            <a:noFill/>
          </a:ln>
        </p:spPr>
        <p:txBody>
          <a:bodyPr spcFirstLastPara="1" wrap="square" lIns="0" tIns="45700" rIns="0" bIns="45700" anchor="t" anchorCtr="0">
            <a:noAutofit/>
          </a:bodyPr>
          <a:lstStyle>
            <a:lvl1pPr lvl="0" algn="l">
              <a:lnSpc>
                <a:spcPct val="120000"/>
              </a:lnSpc>
              <a:spcBef>
                <a:spcPts val="0"/>
              </a:spcBef>
              <a:spcAft>
                <a:spcPts val="0"/>
              </a:spcAft>
              <a:buClr>
                <a:srgbClr val="212136"/>
              </a:buClr>
              <a:buSzPts val="2200"/>
              <a:buNone/>
              <a:defRPr sz="2200" b="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0" name="Google Shape;190;p35"/>
          <p:cNvSpPr txBox="1">
            <a:spLocks noGrp="1"/>
          </p:cNvSpPr>
          <p:nvPr>
            <p:ph type="body" idx="3"/>
          </p:nvPr>
        </p:nvSpPr>
        <p:spPr>
          <a:xfrm>
            <a:off x="660801" y="2032998"/>
            <a:ext cx="4647178" cy="1412875"/>
          </a:xfrm>
          <a:prstGeom prst="rect">
            <a:avLst/>
          </a:prstGeom>
          <a:noFill/>
          <a:ln>
            <a:noFill/>
          </a:ln>
        </p:spPr>
        <p:txBody>
          <a:bodyPr spcFirstLastPara="1" wrap="square" lIns="0" tIns="45700" rIns="0" bIns="45700" anchor="b" anchorCtr="0">
            <a:noAutofit/>
          </a:bodyPr>
          <a:lstStyle>
            <a:lvl1pPr marL="457200" lvl="0" indent="-228600" algn="l">
              <a:lnSpc>
                <a:spcPct val="100000"/>
              </a:lnSpc>
              <a:spcBef>
                <a:spcPts val="0"/>
              </a:spcBef>
              <a:spcAft>
                <a:spcPts val="0"/>
              </a:spcAft>
              <a:buClr>
                <a:srgbClr val="BB4B3E"/>
              </a:buClr>
              <a:buSzPts val="4000"/>
              <a:buNone/>
              <a:defRPr sz="4000" b="1">
                <a:solidFill>
                  <a:srgbClr val="BB4B3E"/>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91" name="Google Shape;191;p35"/>
          <p:cNvPicPr preferRelativeResize="0"/>
          <p:nvPr/>
        </p:nvPicPr>
        <p:blipFill rotWithShape="1">
          <a:blip r:embed="rId3">
            <a:alphaModFix/>
          </a:blip>
          <a:srcRect/>
          <a:stretch/>
        </p:blipFill>
        <p:spPr>
          <a:xfrm>
            <a:off x="660801" y="6293700"/>
            <a:ext cx="710731" cy="201694"/>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6_Custom Layout">
  <p:cSld name="6_Custom Layout">
    <p:bg>
      <p:bgPr>
        <a:solidFill>
          <a:schemeClr val="lt1"/>
        </a:solidFill>
        <a:effectLst/>
      </p:bgPr>
    </p:bg>
    <p:spTree>
      <p:nvGrpSpPr>
        <p:cNvPr id="1" name="Shape 192"/>
        <p:cNvGrpSpPr/>
        <p:nvPr/>
      </p:nvGrpSpPr>
      <p:grpSpPr>
        <a:xfrm>
          <a:off x="0" y="0"/>
          <a:ext cx="0" cy="0"/>
          <a:chOff x="0" y="0"/>
          <a:chExt cx="0" cy="0"/>
        </a:xfrm>
      </p:grpSpPr>
      <p:sp>
        <p:nvSpPr>
          <p:cNvPr id="193" name="Google Shape;193;p36"/>
          <p:cNvSpPr/>
          <p:nvPr/>
        </p:nvSpPr>
        <p:spPr>
          <a:xfrm>
            <a:off x="6096000" y="0"/>
            <a:ext cx="6096000" cy="68580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4" name="Google Shape;194;p36"/>
          <p:cNvPicPr preferRelativeResize="0"/>
          <p:nvPr/>
        </p:nvPicPr>
        <p:blipFill rotWithShape="1">
          <a:blip r:embed="rId2">
            <a:alphaModFix/>
          </a:blip>
          <a:srcRect/>
          <a:stretch/>
        </p:blipFill>
        <p:spPr>
          <a:xfrm>
            <a:off x="660801" y="6293701"/>
            <a:ext cx="710731" cy="201694"/>
          </a:xfrm>
          <a:prstGeom prst="rect">
            <a:avLst/>
          </a:prstGeom>
          <a:noFill/>
          <a:ln>
            <a:noFill/>
          </a:ln>
        </p:spPr>
      </p:pic>
      <p:pic>
        <p:nvPicPr>
          <p:cNvPr id="195" name="Google Shape;195;p36"/>
          <p:cNvPicPr preferRelativeResize="0"/>
          <p:nvPr/>
        </p:nvPicPr>
        <p:blipFill rotWithShape="1">
          <a:blip r:embed="rId3">
            <a:alphaModFix/>
          </a:blip>
          <a:srcRect/>
          <a:stretch/>
        </p:blipFill>
        <p:spPr>
          <a:xfrm>
            <a:off x="660801" y="6293700"/>
            <a:ext cx="710731" cy="201694"/>
          </a:xfrm>
          <a:prstGeom prst="rect">
            <a:avLst/>
          </a:prstGeom>
          <a:noFill/>
          <a:ln>
            <a:noFill/>
          </a:ln>
        </p:spPr>
      </p:pic>
      <p:sp>
        <p:nvSpPr>
          <p:cNvPr id="196" name="Google Shape;196;p36"/>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212136"/>
                </a:solidFill>
                <a:latin typeface="Roboto"/>
                <a:ea typeface="Roboto"/>
                <a:cs typeface="Roboto"/>
                <a:sym typeface="Roboto"/>
              </a:rPr>
              <a:t>‹#›</a:t>
            </a:fld>
            <a:endParaRPr sz="1200">
              <a:solidFill>
                <a:srgbClr val="212136"/>
              </a:solidFill>
              <a:latin typeface="Roboto"/>
              <a:ea typeface="Roboto"/>
              <a:cs typeface="Roboto"/>
              <a:sym typeface="Roboto"/>
            </a:endParaRPr>
          </a:p>
        </p:txBody>
      </p:sp>
      <p:sp>
        <p:nvSpPr>
          <p:cNvPr id="197" name="Google Shape;197;p36"/>
          <p:cNvSpPr txBox="1">
            <a:spLocks noGrp="1"/>
          </p:cNvSpPr>
          <p:nvPr>
            <p:ph type="subTitle" idx="1"/>
          </p:nvPr>
        </p:nvSpPr>
        <p:spPr>
          <a:xfrm>
            <a:off x="660801" y="3612995"/>
            <a:ext cx="4647179" cy="1738974"/>
          </a:xfrm>
          <a:prstGeom prst="rect">
            <a:avLst/>
          </a:prstGeom>
          <a:noFill/>
          <a:ln>
            <a:noFill/>
          </a:ln>
        </p:spPr>
        <p:txBody>
          <a:bodyPr spcFirstLastPara="1" wrap="square" lIns="0" tIns="45700" rIns="0" bIns="45700" anchor="t" anchorCtr="0">
            <a:noAutofit/>
          </a:bodyPr>
          <a:lstStyle>
            <a:lvl1pPr lvl="0" algn="l">
              <a:lnSpc>
                <a:spcPct val="120000"/>
              </a:lnSpc>
              <a:spcBef>
                <a:spcPts val="1000"/>
              </a:spcBef>
              <a:spcAft>
                <a:spcPts val="0"/>
              </a:spcAft>
              <a:buClr>
                <a:srgbClr val="212136"/>
              </a:buClr>
              <a:buSzPts val="2200"/>
              <a:buNone/>
              <a:defRPr sz="2200" b="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8" name="Google Shape;198;p36"/>
          <p:cNvSpPr txBox="1">
            <a:spLocks noGrp="1"/>
          </p:cNvSpPr>
          <p:nvPr>
            <p:ph type="body" idx="2"/>
          </p:nvPr>
        </p:nvSpPr>
        <p:spPr>
          <a:xfrm>
            <a:off x="660801" y="2032998"/>
            <a:ext cx="4647178" cy="1412875"/>
          </a:xfrm>
          <a:prstGeom prst="rect">
            <a:avLst/>
          </a:prstGeom>
          <a:noFill/>
          <a:ln>
            <a:noFill/>
          </a:ln>
        </p:spPr>
        <p:txBody>
          <a:bodyPr spcFirstLastPara="1" wrap="square" lIns="0" tIns="45700" rIns="0" bIns="45700" anchor="b" anchorCtr="0">
            <a:noAutofit/>
          </a:bodyPr>
          <a:lstStyle>
            <a:lvl1pPr marL="457200" lvl="0" indent="-228600" algn="l">
              <a:lnSpc>
                <a:spcPct val="100000"/>
              </a:lnSpc>
              <a:spcBef>
                <a:spcPts val="0"/>
              </a:spcBef>
              <a:spcAft>
                <a:spcPts val="0"/>
              </a:spcAft>
              <a:buClr>
                <a:srgbClr val="6C49A2"/>
              </a:buClr>
              <a:buSzPts val="4000"/>
              <a:buNone/>
              <a:defRPr sz="4000" b="1">
                <a:solidFill>
                  <a:srgbClr val="6C49A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7_Custom Layout">
  <p:cSld name="7_Custom Layout">
    <p:bg>
      <p:bgPr>
        <a:solidFill>
          <a:schemeClr val="lt1"/>
        </a:solidFill>
        <a:effectLst/>
      </p:bgPr>
    </p:bg>
    <p:spTree>
      <p:nvGrpSpPr>
        <p:cNvPr id="1" name="Shape 199"/>
        <p:cNvGrpSpPr/>
        <p:nvPr/>
      </p:nvGrpSpPr>
      <p:grpSpPr>
        <a:xfrm>
          <a:off x="0" y="0"/>
          <a:ext cx="0" cy="0"/>
          <a:chOff x="0" y="0"/>
          <a:chExt cx="0" cy="0"/>
        </a:xfrm>
      </p:grpSpPr>
      <p:sp>
        <p:nvSpPr>
          <p:cNvPr id="200" name="Google Shape;200;p37"/>
          <p:cNvSpPr/>
          <p:nvPr/>
        </p:nvSpPr>
        <p:spPr>
          <a:xfrm>
            <a:off x="6096000" y="0"/>
            <a:ext cx="6096000" cy="68580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37"/>
          <p:cNvPicPr preferRelativeResize="0"/>
          <p:nvPr/>
        </p:nvPicPr>
        <p:blipFill rotWithShape="1">
          <a:blip r:embed="rId2">
            <a:alphaModFix/>
          </a:blip>
          <a:srcRect/>
          <a:stretch/>
        </p:blipFill>
        <p:spPr>
          <a:xfrm>
            <a:off x="660801" y="6293701"/>
            <a:ext cx="710731" cy="201694"/>
          </a:xfrm>
          <a:prstGeom prst="rect">
            <a:avLst/>
          </a:prstGeom>
          <a:noFill/>
          <a:ln>
            <a:noFill/>
          </a:ln>
        </p:spPr>
      </p:pic>
      <p:pic>
        <p:nvPicPr>
          <p:cNvPr id="202" name="Google Shape;202;p37"/>
          <p:cNvPicPr preferRelativeResize="0"/>
          <p:nvPr/>
        </p:nvPicPr>
        <p:blipFill rotWithShape="1">
          <a:blip r:embed="rId3">
            <a:alphaModFix/>
          </a:blip>
          <a:srcRect/>
          <a:stretch/>
        </p:blipFill>
        <p:spPr>
          <a:xfrm>
            <a:off x="660801" y="6293700"/>
            <a:ext cx="710731" cy="201694"/>
          </a:xfrm>
          <a:prstGeom prst="rect">
            <a:avLst/>
          </a:prstGeom>
          <a:noFill/>
          <a:ln>
            <a:noFill/>
          </a:ln>
        </p:spPr>
      </p:pic>
      <p:sp>
        <p:nvSpPr>
          <p:cNvPr id="203" name="Google Shape;203;p37"/>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212136"/>
                </a:solidFill>
                <a:latin typeface="Roboto"/>
                <a:ea typeface="Roboto"/>
                <a:cs typeface="Roboto"/>
                <a:sym typeface="Roboto"/>
              </a:rPr>
              <a:t>‹#›</a:t>
            </a:fld>
            <a:endParaRPr sz="1200">
              <a:solidFill>
                <a:srgbClr val="212136"/>
              </a:solidFill>
              <a:latin typeface="Roboto"/>
              <a:ea typeface="Roboto"/>
              <a:cs typeface="Roboto"/>
              <a:sym typeface="Roboto"/>
            </a:endParaRPr>
          </a:p>
        </p:txBody>
      </p:sp>
      <p:sp>
        <p:nvSpPr>
          <p:cNvPr id="204" name="Google Shape;204;p37"/>
          <p:cNvSpPr txBox="1">
            <a:spLocks noGrp="1"/>
          </p:cNvSpPr>
          <p:nvPr>
            <p:ph type="subTitle" idx="1"/>
          </p:nvPr>
        </p:nvSpPr>
        <p:spPr>
          <a:xfrm>
            <a:off x="660801" y="2375210"/>
            <a:ext cx="4669482" cy="3690751"/>
          </a:xfrm>
          <a:prstGeom prst="rect">
            <a:avLst/>
          </a:prstGeom>
          <a:noFill/>
          <a:ln>
            <a:noFill/>
          </a:ln>
        </p:spPr>
        <p:txBody>
          <a:bodyPr spcFirstLastPara="1" wrap="square" lIns="0" tIns="45700" rIns="0" bIns="45700" anchor="t" anchorCtr="0">
            <a:noAutofit/>
          </a:bodyPr>
          <a:lstStyle>
            <a:lvl1pPr lvl="0" algn="l">
              <a:lnSpc>
                <a:spcPct val="120000"/>
              </a:lnSpc>
              <a:spcBef>
                <a:spcPts val="1000"/>
              </a:spcBef>
              <a:spcAft>
                <a:spcPts val="0"/>
              </a:spcAft>
              <a:buClr>
                <a:srgbClr val="212136"/>
              </a:buClr>
              <a:buSzPts val="1800"/>
              <a:buNone/>
              <a:defRPr sz="1800" b="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5" name="Google Shape;205;p37"/>
          <p:cNvSpPr txBox="1">
            <a:spLocks noGrp="1"/>
          </p:cNvSpPr>
          <p:nvPr>
            <p:ph type="body" idx="2"/>
          </p:nvPr>
        </p:nvSpPr>
        <p:spPr>
          <a:xfrm>
            <a:off x="660802" y="792039"/>
            <a:ext cx="4669481" cy="1412875"/>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6C49A2"/>
              </a:buClr>
              <a:buSzPts val="4000"/>
              <a:buNone/>
              <a:defRPr sz="4000" b="1">
                <a:solidFill>
                  <a:srgbClr val="6C49A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3_Custom Layout">
  <p:cSld name="23_Custom Layout">
    <p:bg>
      <p:bgPr>
        <a:solidFill>
          <a:schemeClr val="lt1"/>
        </a:solidFill>
        <a:effectLst/>
      </p:bgPr>
    </p:bg>
    <p:spTree>
      <p:nvGrpSpPr>
        <p:cNvPr id="1" name="Shape 206"/>
        <p:cNvGrpSpPr/>
        <p:nvPr/>
      </p:nvGrpSpPr>
      <p:grpSpPr>
        <a:xfrm>
          <a:off x="0" y="0"/>
          <a:ext cx="0" cy="0"/>
          <a:chOff x="0" y="0"/>
          <a:chExt cx="0" cy="0"/>
        </a:xfrm>
      </p:grpSpPr>
      <p:sp>
        <p:nvSpPr>
          <p:cNvPr id="207" name="Google Shape;207;p38"/>
          <p:cNvSpPr/>
          <p:nvPr/>
        </p:nvSpPr>
        <p:spPr>
          <a:xfrm flipH="1">
            <a:off x="0" y="0"/>
            <a:ext cx="4062984" cy="68580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8" name="Google Shape;208;p38"/>
          <p:cNvPicPr preferRelativeResize="0"/>
          <p:nvPr/>
        </p:nvPicPr>
        <p:blipFill rotWithShape="1">
          <a:blip r:embed="rId2">
            <a:alphaModFix/>
          </a:blip>
          <a:srcRect/>
          <a:stretch/>
        </p:blipFill>
        <p:spPr>
          <a:xfrm>
            <a:off x="660801" y="6293701"/>
            <a:ext cx="710731" cy="201694"/>
          </a:xfrm>
          <a:prstGeom prst="rect">
            <a:avLst/>
          </a:prstGeom>
          <a:noFill/>
          <a:ln>
            <a:noFill/>
          </a:ln>
        </p:spPr>
      </p:pic>
      <p:pic>
        <p:nvPicPr>
          <p:cNvPr id="209" name="Google Shape;209;p38"/>
          <p:cNvPicPr preferRelativeResize="0"/>
          <p:nvPr/>
        </p:nvPicPr>
        <p:blipFill rotWithShape="1">
          <a:blip r:embed="rId3">
            <a:alphaModFix/>
          </a:blip>
          <a:srcRect/>
          <a:stretch/>
        </p:blipFill>
        <p:spPr>
          <a:xfrm>
            <a:off x="660801" y="6293700"/>
            <a:ext cx="710731" cy="201694"/>
          </a:xfrm>
          <a:prstGeom prst="rect">
            <a:avLst/>
          </a:prstGeom>
          <a:noFill/>
          <a:ln>
            <a:noFill/>
          </a:ln>
        </p:spPr>
      </p:pic>
      <p:sp>
        <p:nvSpPr>
          <p:cNvPr id="210" name="Google Shape;210;p38"/>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212136"/>
                </a:solidFill>
                <a:latin typeface="Roboto"/>
                <a:ea typeface="Roboto"/>
                <a:cs typeface="Roboto"/>
                <a:sym typeface="Roboto"/>
              </a:rPr>
              <a:t>‹#›</a:t>
            </a:fld>
            <a:endParaRPr sz="1200">
              <a:solidFill>
                <a:srgbClr val="212136"/>
              </a:solidFill>
              <a:latin typeface="Roboto"/>
              <a:ea typeface="Roboto"/>
              <a:cs typeface="Roboto"/>
              <a:sym typeface="Roboto"/>
            </a:endParaRPr>
          </a:p>
        </p:txBody>
      </p:sp>
      <p:sp>
        <p:nvSpPr>
          <p:cNvPr id="211" name="Google Shape;211;p38"/>
          <p:cNvSpPr txBox="1">
            <a:spLocks noGrp="1"/>
          </p:cNvSpPr>
          <p:nvPr>
            <p:ph type="body" idx="1"/>
          </p:nvPr>
        </p:nvSpPr>
        <p:spPr>
          <a:xfrm>
            <a:off x="660801" y="2722562"/>
            <a:ext cx="2898827" cy="1412875"/>
          </a:xfrm>
          <a:prstGeom prst="rect">
            <a:avLst/>
          </a:prstGeom>
          <a:noFill/>
          <a:ln>
            <a:noFill/>
          </a:ln>
        </p:spPr>
        <p:txBody>
          <a:bodyPr spcFirstLastPara="1" wrap="square" lIns="0" tIns="45700" rIns="0" bIns="45700" anchor="ctr" anchorCtr="0">
            <a:noAutofit/>
          </a:bodyPr>
          <a:lstStyle>
            <a:lvl1pPr marL="457200" lvl="0" indent="-228600" algn="l">
              <a:lnSpc>
                <a:spcPct val="100000"/>
              </a:lnSpc>
              <a:spcBef>
                <a:spcPts val="0"/>
              </a:spcBef>
              <a:spcAft>
                <a:spcPts val="0"/>
              </a:spcAft>
              <a:buClr>
                <a:srgbClr val="212136"/>
              </a:buClr>
              <a:buSzPts val="4000"/>
              <a:buNone/>
              <a:defRPr sz="4000" b="1">
                <a:solidFill>
                  <a:srgbClr val="212136"/>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2" name="Google Shape;212;p38"/>
          <p:cNvSpPr txBox="1">
            <a:spLocks noGrp="1"/>
          </p:cNvSpPr>
          <p:nvPr>
            <p:ph type="subTitle" idx="2"/>
          </p:nvPr>
        </p:nvSpPr>
        <p:spPr>
          <a:xfrm>
            <a:off x="4723785" y="891072"/>
            <a:ext cx="6807413" cy="5075853"/>
          </a:xfrm>
          <a:prstGeom prst="rect">
            <a:avLst/>
          </a:prstGeom>
          <a:noFill/>
          <a:ln>
            <a:noFill/>
          </a:ln>
        </p:spPr>
        <p:txBody>
          <a:bodyPr spcFirstLastPara="1" wrap="square" lIns="0" tIns="45700" rIns="0" bIns="45700" anchor="ctr" anchorCtr="0">
            <a:noAutofit/>
          </a:bodyPr>
          <a:lstStyle>
            <a:lvl1pPr lvl="0" algn="l">
              <a:lnSpc>
                <a:spcPct val="120000"/>
              </a:lnSpc>
              <a:spcBef>
                <a:spcPts val="1000"/>
              </a:spcBef>
              <a:spcAft>
                <a:spcPts val="0"/>
              </a:spcAft>
              <a:buClr>
                <a:srgbClr val="212136"/>
              </a:buClr>
              <a:buSzPts val="2200"/>
              <a:buNone/>
              <a:defRPr sz="2200" b="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_Custom Layout">
  <p:cSld name="2_Custom Layout">
    <p:bg>
      <p:bgPr>
        <a:solidFill>
          <a:schemeClr val="lt1"/>
        </a:solidFill>
        <a:effectLst/>
      </p:bgPr>
    </p:bg>
    <p:spTree>
      <p:nvGrpSpPr>
        <p:cNvPr id="1" name="Shape 213"/>
        <p:cNvGrpSpPr/>
        <p:nvPr/>
      </p:nvGrpSpPr>
      <p:grpSpPr>
        <a:xfrm>
          <a:off x="0" y="0"/>
          <a:ext cx="0" cy="0"/>
          <a:chOff x="0" y="0"/>
          <a:chExt cx="0" cy="0"/>
        </a:xfrm>
      </p:grpSpPr>
      <p:sp>
        <p:nvSpPr>
          <p:cNvPr id="214" name="Google Shape;214;p39"/>
          <p:cNvSpPr/>
          <p:nvPr/>
        </p:nvSpPr>
        <p:spPr>
          <a:xfrm>
            <a:off x="0" y="0"/>
            <a:ext cx="6096000" cy="68580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5" name="Google Shape;215;p39"/>
          <p:cNvSpPr txBox="1">
            <a:spLocks noGrp="1"/>
          </p:cNvSpPr>
          <p:nvPr>
            <p:ph type="title"/>
          </p:nvPr>
        </p:nvSpPr>
        <p:spPr>
          <a:xfrm>
            <a:off x="660802" y="2015095"/>
            <a:ext cx="3752578" cy="2827806"/>
          </a:xfrm>
          <a:prstGeom prst="rect">
            <a:avLst/>
          </a:prstGeom>
          <a:noFill/>
          <a:ln>
            <a:noFill/>
          </a:ln>
        </p:spPr>
        <p:txBody>
          <a:bodyPr spcFirstLastPara="1" wrap="square" lIns="0" tIns="45700" rIns="0" bIns="45700" anchor="ctr" anchorCtr="0">
            <a:noAutofit/>
          </a:bodyPr>
          <a:lstStyle>
            <a:lvl1pPr lvl="0" algn="l">
              <a:lnSpc>
                <a:spcPct val="100000"/>
              </a:lnSpc>
              <a:spcBef>
                <a:spcPts val="0"/>
              </a:spcBef>
              <a:spcAft>
                <a:spcPts val="0"/>
              </a:spcAft>
              <a:buClr>
                <a:srgbClr val="212136"/>
              </a:buClr>
              <a:buSzPts val="4000"/>
              <a:buFont typeface="Roboto"/>
              <a:buNone/>
              <a:defRPr sz="4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16" name="Google Shape;216;p39"/>
          <p:cNvPicPr preferRelativeResize="0"/>
          <p:nvPr/>
        </p:nvPicPr>
        <p:blipFill rotWithShape="1">
          <a:blip r:embed="rId2">
            <a:alphaModFix/>
          </a:blip>
          <a:srcRect/>
          <a:stretch/>
        </p:blipFill>
        <p:spPr>
          <a:xfrm>
            <a:off x="660801" y="6293701"/>
            <a:ext cx="710731" cy="201694"/>
          </a:xfrm>
          <a:prstGeom prst="rect">
            <a:avLst/>
          </a:prstGeom>
          <a:noFill/>
          <a:ln>
            <a:noFill/>
          </a:ln>
        </p:spPr>
      </p:pic>
      <p:sp>
        <p:nvSpPr>
          <p:cNvPr id="217" name="Google Shape;217;p39"/>
          <p:cNvSpPr txBox="1">
            <a:spLocks noGrp="1"/>
          </p:cNvSpPr>
          <p:nvPr>
            <p:ph type="subTitle" idx="1"/>
          </p:nvPr>
        </p:nvSpPr>
        <p:spPr>
          <a:xfrm>
            <a:off x="6893766" y="891072"/>
            <a:ext cx="4637432" cy="5075853"/>
          </a:xfrm>
          <a:prstGeom prst="rect">
            <a:avLst/>
          </a:prstGeom>
          <a:noFill/>
          <a:ln>
            <a:noFill/>
          </a:ln>
        </p:spPr>
        <p:txBody>
          <a:bodyPr spcFirstLastPara="1" wrap="square" lIns="0" tIns="45700" rIns="0" bIns="45700" anchor="ctr" anchorCtr="0">
            <a:noAutofit/>
          </a:bodyPr>
          <a:lstStyle>
            <a:lvl1pPr lvl="0" algn="l">
              <a:lnSpc>
                <a:spcPct val="120000"/>
              </a:lnSpc>
              <a:spcBef>
                <a:spcPts val="1000"/>
              </a:spcBef>
              <a:spcAft>
                <a:spcPts val="0"/>
              </a:spcAft>
              <a:buClr>
                <a:srgbClr val="212136"/>
              </a:buClr>
              <a:buSzPts val="2200"/>
              <a:buNone/>
              <a:defRPr sz="2200" b="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18" name="Google Shape;218;p39"/>
          <p:cNvPicPr preferRelativeResize="0"/>
          <p:nvPr/>
        </p:nvPicPr>
        <p:blipFill rotWithShape="1">
          <a:blip r:embed="rId3">
            <a:alphaModFix/>
          </a:blip>
          <a:srcRect/>
          <a:stretch/>
        </p:blipFill>
        <p:spPr>
          <a:xfrm>
            <a:off x="660801" y="6293700"/>
            <a:ext cx="710731" cy="201694"/>
          </a:xfrm>
          <a:prstGeom prst="rect">
            <a:avLst/>
          </a:prstGeom>
          <a:noFill/>
          <a:ln>
            <a:noFill/>
          </a:ln>
        </p:spPr>
      </p:pic>
      <p:sp>
        <p:nvSpPr>
          <p:cNvPr id="219" name="Google Shape;219;p39"/>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212136"/>
                </a:solidFill>
                <a:latin typeface="Roboto"/>
                <a:ea typeface="Roboto"/>
                <a:cs typeface="Roboto"/>
                <a:sym typeface="Roboto"/>
              </a:rPr>
              <a:t>‹#›</a:t>
            </a:fld>
            <a:endParaRPr sz="1200">
              <a:solidFill>
                <a:srgbClr val="212136"/>
              </a:solidFill>
              <a:latin typeface="Roboto"/>
              <a:ea typeface="Roboto"/>
              <a:cs typeface="Roboto"/>
              <a:sym typeface="Robo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Custom Layout">
  <p:cSld name="4_Custom Layout">
    <p:bg>
      <p:bgPr>
        <a:solidFill>
          <a:schemeClr val="lt1"/>
        </a:solidFill>
        <a:effectLst/>
      </p:bgPr>
    </p:bg>
    <p:spTree>
      <p:nvGrpSpPr>
        <p:cNvPr id="1" name="Shape 27"/>
        <p:cNvGrpSpPr/>
        <p:nvPr/>
      </p:nvGrpSpPr>
      <p:grpSpPr>
        <a:xfrm>
          <a:off x="0" y="0"/>
          <a:ext cx="0" cy="0"/>
          <a:chOff x="0" y="0"/>
          <a:chExt cx="0" cy="0"/>
        </a:xfrm>
      </p:grpSpPr>
      <p:sp>
        <p:nvSpPr>
          <p:cNvPr id="28" name="Google Shape;28;p13"/>
          <p:cNvSpPr txBox="1">
            <a:spLocks noGrp="1"/>
          </p:cNvSpPr>
          <p:nvPr>
            <p:ph type="title"/>
          </p:nvPr>
        </p:nvSpPr>
        <p:spPr>
          <a:xfrm>
            <a:off x="660800" y="792040"/>
            <a:ext cx="5435200" cy="1737800"/>
          </a:xfrm>
          <a:prstGeom prst="rect">
            <a:avLst/>
          </a:prstGeom>
          <a:noFill/>
          <a:ln>
            <a:noFill/>
          </a:ln>
        </p:spPr>
        <p:txBody>
          <a:bodyPr spcFirstLastPara="1" wrap="square" lIns="0" tIns="45700" rIns="0" bIns="45700" anchor="t" anchorCtr="0">
            <a:noAutofit/>
          </a:bodyPr>
          <a:lstStyle>
            <a:lvl1pPr lvl="0" algn="l">
              <a:lnSpc>
                <a:spcPct val="100000"/>
              </a:lnSpc>
              <a:spcBef>
                <a:spcPts val="0"/>
              </a:spcBef>
              <a:spcAft>
                <a:spcPts val="0"/>
              </a:spcAft>
              <a:buClr>
                <a:srgbClr val="212136"/>
              </a:buClr>
              <a:buSzPts val="5000"/>
              <a:buFont typeface="Roboto"/>
              <a:buNone/>
              <a:defRPr sz="5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9" name="Google Shape;29;p13"/>
          <p:cNvPicPr preferRelativeResize="0"/>
          <p:nvPr/>
        </p:nvPicPr>
        <p:blipFill rotWithShape="1">
          <a:blip r:embed="rId2">
            <a:alphaModFix/>
          </a:blip>
          <a:srcRect/>
          <a:stretch/>
        </p:blipFill>
        <p:spPr>
          <a:xfrm>
            <a:off x="660801" y="6293701"/>
            <a:ext cx="710731" cy="201694"/>
          </a:xfrm>
          <a:prstGeom prst="rect">
            <a:avLst/>
          </a:prstGeom>
          <a:noFill/>
          <a:ln>
            <a:noFill/>
          </a:ln>
        </p:spPr>
      </p:pic>
      <p:pic>
        <p:nvPicPr>
          <p:cNvPr id="30" name="Google Shape;30;p13"/>
          <p:cNvPicPr preferRelativeResize="0"/>
          <p:nvPr/>
        </p:nvPicPr>
        <p:blipFill rotWithShape="1">
          <a:blip r:embed="rId3">
            <a:alphaModFix/>
          </a:blip>
          <a:srcRect/>
          <a:stretch/>
        </p:blipFill>
        <p:spPr>
          <a:xfrm>
            <a:off x="660801" y="6293700"/>
            <a:ext cx="710731" cy="201694"/>
          </a:xfrm>
          <a:prstGeom prst="rect">
            <a:avLst/>
          </a:prstGeom>
          <a:noFill/>
          <a:ln>
            <a:noFill/>
          </a:ln>
        </p:spPr>
      </p:pic>
      <p:sp>
        <p:nvSpPr>
          <p:cNvPr id="31" name="Google Shape;31;p13"/>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212136"/>
                </a:solidFill>
                <a:latin typeface="Roboto"/>
                <a:ea typeface="Roboto"/>
                <a:cs typeface="Roboto"/>
                <a:sym typeface="Roboto"/>
              </a:rPr>
              <a:t>‹#›</a:t>
            </a:fld>
            <a:endParaRPr sz="1200" b="0" i="0" u="none" strike="noStrike" cap="none">
              <a:solidFill>
                <a:srgbClr val="212136"/>
              </a:solidFill>
              <a:latin typeface="Roboto"/>
              <a:ea typeface="Roboto"/>
              <a:cs typeface="Roboto"/>
              <a:sym typeface="Roboto"/>
            </a:endParaRPr>
          </a:p>
        </p:txBody>
      </p:sp>
      <p:sp>
        <p:nvSpPr>
          <p:cNvPr id="32" name="Google Shape;32;p13"/>
          <p:cNvSpPr/>
          <p:nvPr/>
        </p:nvSpPr>
        <p:spPr>
          <a:xfrm>
            <a:off x="660801" y="3264100"/>
            <a:ext cx="405999" cy="405999"/>
          </a:xfrm>
          <a:prstGeom prst="ellipse">
            <a:avLst/>
          </a:prstGeom>
          <a:solidFill>
            <a:srgbClr val="F7635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chemeClr val="lt1"/>
                </a:solidFill>
                <a:latin typeface="Roboto"/>
                <a:ea typeface="Roboto"/>
                <a:cs typeface="Roboto"/>
                <a:sym typeface="Roboto"/>
              </a:rPr>
              <a:t>1</a:t>
            </a:r>
            <a:endParaRPr/>
          </a:p>
        </p:txBody>
      </p:sp>
      <p:sp>
        <p:nvSpPr>
          <p:cNvPr id="33" name="Google Shape;33;p13"/>
          <p:cNvSpPr/>
          <p:nvPr/>
        </p:nvSpPr>
        <p:spPr>
          <a:xfrm>
            <a:off x="4631690" y="3264100"/>
            <a:ext cx="405999" cy="405999"/>
          </a:xfrm>
          <a:prstGeom prst="ellipse">
            <a:avLst/>
          </a:prstGeom>
          <a:solidFill>
            <a:srgbClr val="EEB7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chemeClr val="lt1"/>
                </a:solidFill>
                <a:latin typeface="Roboto"/>
                <a:ea typeface="Roboto"/>
                <a:cs typeface="Roboto"/>
                <a:sym typeface="Roboto"/>
              </a:rPr>
              <a:t>2</a:t>
            </a:r>
            <a:endParaRPr/>
          </a:p>
        </p:txBody>
      </p:sp>
      <p:sp>
        <p:nvSpPr>
          <p:cNvPr id="34" name="Google Shape;34;p13"/>
          <p:cNvSpPr/>
          <p:nvPr/>
        </p:nvSpPr>
        <p:spPr>
          <a:xfrm>
            <a:off x="8602177" y="3264100"/>
            <a:ext cx="405999" cy="405999"/>
          </a:xfrm>
          <a:prstGeom prst="ellipse">
            <a:avLst/>
          </a:prstGeom>
          <a:solidFill>
            <a:srgbClr val="1ED2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chemeClr val="lt1"/>
                </a:solidFill>
                <a:latin typeface="Roboto"/>
                <a:ea typeface="Roboto"/>
                <a:cs typeface="Roboto"/>
                <a:sym typeface="Roboto"/>
              </a:rPr>
              <a:t>3</a:t>
            </a:r>
            <a:endParaRPr/>
          </a:p>
        </p:txBody>
      </p:sp>
      <p:sp>
        <p:nvSpPr>
          <p:cNvPr id="35" name="Google Shape;35;p13"/>
          <p:cNvSpPr txBox="1">
            <a:spLocks noGrp="1"/>
          </p:cNvSpPr>
          <p:nvPr>
            <p:ph type="body" idx="1"/>
          </p:nvPr>
        </p:nvSpPr>
        <p:spPr>
          <a:xfrm>
            <a:off x="660400" y="3954463"/>
            <a:ext cx="2928620" cy="1920875"/>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0"/>
              </a:spcBef>
              <a:spcAft>
                <a:spcPts val="0"/>
              </a:spcAft>
              <a:buClr>
                <a:schemeClr val="dk1"/>
              </a:buClr>
              <a:buSzPts val="2000"/>
              <a:buNone/>
              <a:defRPr sz="200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3"/>
          <p:cNvSpPr txBox="1">
            <a:spLocks noGrp="1"/>
          </p:cNvSpPr>
          <p:nvPr>
            <p:ph type="body" idx="2"/>
          </p:nvPr>
        </p:nvSpPr>
        <p:spPr>
          <a:xfrm>
            <a:off x="4631690" y="3954463"/>
            <a:ext cx="2928620" cy="1920875"/>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0"/>
              </a:spcBef>
              <a:spcAft>
                <a:spcPts val="0"/>
              </a:spcAft>
              <a:buClr>
                <a:schemeClr val="dk1"/>
              </a:buClr>
              <a:buSzPts val="2000"/>
              <a:buNone/>
              <a:defRPr sz="200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3"/>
          <p:cNvSpPr txBox="1">
            <a:spLocks noGrp="1"/>
          </p:cNvSpPr>
          <p:nvPr>
            <p:ph type="body" idx="3"/>
          </p:nvPr>
        </p:nvSpPr>
        <p:spPr>
          <a:xfrm>
            <a:off x="8602578" y="3954463"/>
            <a:ext cx="2928620" cy="1920875"/>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0"/>
              </a:spcBef>
              <a:spcAft>
                <a:spcPts val="0"/>
              </a:spcAft>
              <a:buClr>
                <a:schemeClr val="dk1"/>
              </a:buClr>
              <a:buSzPts val="2000"/>
              <a:buNone/>
              <a:defRPr sz="200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8_Custom Layout">
  <p:cSld name="8_Custom Layout">
    <p:bg>
      <p:bgPr>
        <a:solidFill>
          <a:schemeClr val="lt1"/>
        </a:solidFill>
        <a:effectLst/>
      </p:bgPr>
    </p:bg>
    <p:spTree>
      <p:nvGrpSpPr>
        <p:cNvPr id="1" name="Shape 220"/>
        <p:cNvGrpSpPr/>
        <p:nvPr/>
      </p:nvGrpSpPr>
      <p:grpSpPr>
        <a:xfrm>
          <a:off x="0" y="0"/>
          <a:ext cx="0" cy="0"/>
          <a:chOff x="0" y="0"/>
          <a:chExt cx="0" cy="0"/>
        </a:xfrm>
      </p:grpSpPr>
      <p:sp>
        <p:nvSpPr>
          <p:cNvPr id="221" name="Google Shape;221;p40"/>
          <p:cNvSpPr txBox="1">
            <a:spLocks noGrp="1"/>
          </p:cNvSpPr>
          <p:nvPr>
            <p:ph type="title"/>
          </p:nvPr>
        </p:nvSpPr>
        <p:spPr>
          <a:xfrm>
            <a:off x="660800" y="792040"/>
            <a:ext cx="5435200" cy="1737800"/>
          </a:xfrm>
          <a:prstGeom prst="rect">
            <a:avLst/>
          </a:prstGeom>
          <a:noFill/>
          <a:ln>
            <a:noFill/>
          </a:ln>
        </p:spPr>
        <p:txBody>
          <a:bodyPr spcFirstLastPara="1" wrap="square" lIns="0" tIns="45700" rIns="0" bIns="45700" anchor="t" anchorCtr="0">
            <a:noAutofit/>
          </a:bodyPr>
          <a:lstStyle>
            <a:lvl1pPr lvl="0" algn="l">
              <a:lnSpc>
                <a:spcPct val="100000"/>
              </a:lnSpc>
              <a:spcBef>
                <a:spcPts val="0"/>
              </a:spcBef>
              <a:spcAft>
                <a:spcPts val="0"/>
              </a:spcAft>
              <a:buClr>
                <a:srgbClr val="212136"/>
              </a:buClr>
              <a:buSzPts val="5000"/>
              <a:buFont typeface="Roboto"/>
              <a:buNone/>
              <a:defRPr sz="5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22" name="Google Shape;222;p40"/>
          <p:cNvPicPr preferRelativeResize="0"/>
          <p:nvPr/>
        </p:nvPicPr>
        <p:blipFill rotWithShape="1">
          <a:blip r:embed="rId2">
            <a:alphaModFix/>
          </a:blip>
          <a:srcRect/>
          <a:stretch/>
        </p:blipFill>
        <p:spPr>
          <a:xfrm>
            <a:off x="660801" y="6293701"/>
            <a:ext cx="710731" cy="201694"/>
          </a:xfrm>
          <a:prstGeom prst="rect">
            <a:avLst/>
          </a:prstGeom>
          <a:noFill/>
          <a:ln>
            <a:noFill/>
          </a:ln>
        </p:spPr>
      </p:pic>
      <p:pic>
        <p:nvPicPr>
          <p:cNvPr id="223" name="Google Shape;223;p40"/>
          <p:cNvPicPr preferRelativeResize="0"/>
          <p:nvPr/>
        </p:nvPicPr>
        <p:blipFill rotWithShape="1">
          <a:blip r:embed="rId3">
            <a:alphaModFix/>
          </a:blip>
          <a:srcRect/>
          <a:stretch/>
        </p:blipFill>
        <p:spPr>
          <a:xfrm>
            <a:off x="660801" y="6293700"/>
            <a:ext cx="710731" cy="201694"/>
          </a:xfrm>
          <a:prstGeom prst="rect">
            <a:avLst/>
          </a:prstGeom>
          <a:noFill/>
          <a:ln>
            <a:noFill/>
          </a:ln>
        </p:spPr>
      </p:pic>
      <p:sp>
        <p:nvSpPr>
          <p:cNvPr id="224" name="Google Shape;224;p40"/>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212136"/>
                </a:solidFill>
                <a:latin typeface="Roboto"/>
                <a:ea typeface="Roboto"/>
                <a:cs typeface="Roboto"/>
                <a:sym typeface="Roboto"/>
              </a:rPr>
              <a:t>‹#›</a:t>
            </a:fld>
            <a:endParaRPr sz="1200">
              <a:solidFill>
                <a:srgbClr val="212136"/>
              </a:solidFill>
              <a:latin typeface="Roboto"/>
              <a:ea typeface="Roboto"/>
              <a:cs typeface="Roboto"/>
              <a:sym typeface="Roboto"/>
            </a:endParaRPr>
          </a:p>
        </p:txBody>
      </p:sp>
      <p:sp>
        <p:nvSpPr>
          <p:cNvPr id="225" name="Google Shape;225;p40"/>
          <p:cNvSpPr/>
          <p:nvPr/>
        </p:nvSpPr>
        <p:spPr>
          <a:xfrm>
            <a:off x="660801" y="3264100"/>
            <a:ext cx="405999" cy="405999"/>
          </a:xfrm>
          <a:prstGeom prst="ellipse">
            <a:avLst/>
          </a:prstGeom>
          <a:solidFill>
            <a:srgbClr val="F7635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Roboto"/>
                <a:ea typeface="Roboto"/>
                <a:cs typeface="Roboto"/>
                <a:sym typeface="Roboto"/>
              </a:rPr>
              <a:t>1</a:t>
            </a:r>
            <a:endParaRPr/>
          </a:p>
        </p:txBody>
      </p:sp>
      <p:sp>
        <p:nvSpPr>
          <p:cNvPr id="226" name="Google Shape;226;p40"/>
          <p:cNvSpPr/>
          <p:nvPr/>
        </p:nvSpPr>
        <p:spPr>
          <a:xfrm>
            <a:off x="6096000" y="3264100"/>
            <a:ext cx="405999" cy="405999"/>
          </a:xfrm>
          <a:prstGeom prst="ellipse">
            <a:avLst/>
          </a:prstGeom>
          <a:solidFill>
            <a:srgbClr val="EEB7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Roboto"/>
                <a:ea typeface="Roboto"/>
                <a:cs typeface="Roboto"/>
                <a:sym typeface="Roboto"/>
              </a:rPr>
              <a:t>2</a:t>
            </a:r>
            <a:endParaRPr/>
          </a:p>
        </p:txBody>
      </p:sp>
      <p:sp>
        <p:nvSpPr>
          <p:cNvPr id="227" name="Google Shape;227;p40"/>
          <p:cNvSpPr txBox="1">
            <a:spLocks noGrp="1"/>
          </p:cNvSpPr>
          <p:nvPr>
            <p:ph type="body" idx="1"/>
          </p:nvPr>
        </p:nvSpPr>
        <p:spPr>
          <a:xfrm>
            <a:off x="660400" y="3954463"/>
            <a:ext cx="4569522" cy="1920875"/>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0"/>
              </a:spcBef>
              <a:spcAft>
                <a:spcPts val="0"/>
              </a:spcAft>
              <a:buClr>
                <a:schemeClr val="dk1"/>
              </a:buClr>
              <a:buSzPts val="3200"/>
              <a:buNone/>
              <a:defRPr sz="320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8" name="Google Shape;228;p40"/>
          <p:cNvSpPr txBox="1">
            <a:spLocks noGrp="1"/>
          </p:cNvSpPr>
          <p:nvPr>
            <p:ph type="body" idx="2"/>
          </p:nvPr>
        </p:nvSpPr>
        <p:spPr>
          <a:xfrm>
            <a:off x="6096000" y="3954463"/>
            <a:ext cx="4569522" cy="1920875"/>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0"/>
              </a:spcBef>
              <a:spcAft>
                <a:spcPts val="0"/>
              </a:spcAft>
              <a:buClr>
                <a:schemeClr val="dk1"/>
              </a:buClr>
              <a:buSzPts val="3200"/>
              <a:buNone/>
              <a:defRPr sz="320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9_Custom Layout">
  <p:cSld name="9_Custom Layout">
    <p:bg>
      <p:bgPr>
        <a:solidFill>
          <a:schemeClr val="lt1"/>
        </a:solidFill>
        <a:effectLst/>
      </p:bgPr>
    </p:bg>
    <p:spTree>
      <p:nvGrpSpPr>
        <p:cNvPr id="1" name="Shape 229"/>
        <p:cNvGrpSpPr/>
        <p:nvPr/>
      </p:nvGrpSpPr>
      <p:grpSpPr>
        <a:xfrm>
          <a:off x="0" y="0"/>
          <a:ext cx="0" cy="0"/>
          <a:chOff x="0" y="0"/>
          <a:chExt cx="0" cy="0"/>
        </a:xfrm>
      </p:grpSpPr>
      <p:sp>
        <p:nvSpPr>
          <p:cNvPr id="230" name="Google Shape;230;p41"/>
          <p:cNvSpPr txBox="1">
            <a:spLocks noGrp="1"/>
          </p:cNvSpPr>
          <p:nvPr>
            <p:ph type="title"/>
          </p:nvPr>
        </p:nvSpPr>
        <p:spPr>
          <a:xfrm>
            <a:off x="660800" y="792040"/>
            <a:ext cx="5435200" cy="1737800"/>
          </a:xfrm>
          <a:prstGeom prst="rect">
            <a:avLst/>
          </a:prstGeom>
          <a:noFill/>
          <a:ln>
            <a:noFill/>
          </a:ln>
        </p:spPr>
        <p:txBody>
          <a:bodyPr spcFirstLastPara="1" wrap="square" lIns="0" tIns="45700" rIns="0" bIns="45700" anchor="t" anchorCtr="0">
            <a:noAutofit/>
          </a:bodyPr>
          <a:lstStyle>
            <a:lvl1pPr lvl="0" algn="l">
              <a:lnSpc>
                <a:spcPct val="100000"/>
              </a:lnSpc>
              <a:spcBef>
                <a:spcPts val="0"/>
              </a:spcBef>
              <a:spcAft>
                <a:spcPts val="0"/>
              </a:spcAft>
              <a:buClr>
                <a:srgbClr val="212136"/>
              </a:buClr>
              <a:buSzPts val="5000"/>
              <a:buFont typeface="Roboto"/>
              <a:buNone/>
              <a:defRPr sz="5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31" name="Google Shape;231;p41"/>
          <p:cNvPicPr preferRelativeResize="0"/>
          <p:nvPr/>
        </p:nvPicPr>
        <p:blipFill rotWithShape="1">
          <a:blip r:embed="rId2">
            <a:alphaModFix/>
          </a:blip>
          <a:srcRect/>
          <a:stretch/>
        </p:blipFill>
        <p:spPr>
          <a:xfrm>
            <a:off x="660801" y="6293701"/>
            <a:ext cx="710731" cy="201694"/>
          </a:xfrm>
          <a:prstGeom prst="rect">
            <a:avLst/>
          </a:prstGeom>
          <a:noFill/>
          <a:ln>
            <a:noFill/>
          </a:ln>
        </p:spPr>
      </p:pic>
      <p:pic>
        <p:nvPicPr>
          <p:cNvPr id="232" name="Google Shape;232;p41"/>
          <p:cNvPicPr preferRelativeResize="0"/>
          <p:nvPr/>
        </p:nvPicPr>
        <p:blipFill rotWithShape="1">
          <a:blip r:embed="rId3">
            <a:alphaModFix/>
          </a:blip>
          <a:srcRect/>
          <a:stretch/>
        </p:blipFill>
        <p:spPr>
          <a:xfrm>
            <a:off x="660801" y="6293700"/>
            <a:ext cx="710731" cy="201694"/>
          </a:xfrm>
          <a:prstGeom prst="rect">
            <a:avLst/>
          </a:prstGeom>
          <a:noFill/>
          <a:ln>
            <a:noFill/>
          </a:ln>
        </p:spPr>
      </p:pic>
      <p:sp>
        <p:nvSpPr>
          <p:cNvPr id="233" name="Google Shape;233;p41"/>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212136"/>
                </a:solidFill>
                <a:latin typeface="Roboto"/>
                <a:ea typeface="Roboto"/>
                <a:cs typeface="Roboto"/>
                <a:sym typeface="Roboto"/>
              </a:rPr>
              <a:t>‹#›</a:t>
            </a:fld>
            <a:endParaRPr sz="1200">
              <a:solidFill>
                <a:srgbClr val="212136"/>
              </a:solidFill>
              <a:latin typeface="Roboto"/>
              <a:ea typeface="Roboto"/>
              <a:cs typeface="Roboto"/>
              <a:sym typeface="Roboto"/>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9_Custom Layout">
  <p:cSld name="19_Custom Layout">
    <p:bg>
      <p:bgPr>
        <a:solidFill>
          <a:schemeClr val="lt1"/>
        </a:solidFill>
        <a:effectLst/>
      </p:bgPr>
    </p:bg>
    <p:spTree>
      <p:nvGrpSpPr>
        <p:cNvPr id="1" name="Shape 234"/>
        <p:cNvGrpSpPr/>
        <p:nvPr/>
      </p:nvGrpSpPr>
      <p:grpSpPr>
        <a:xfrm>
          <a:off x="0" y="0"/>
          <a:ext cx="0" cy="0"/>
          <a:chOff x="0" y="0"/>
          <a:chExt cx="0" cy="0"/>
        </a:xfrm>
      </p:grpSpPr>
      <p:sp>
        <p:nvSpPr>
          <p:cNvPr id="235" name="Google Shape;235;p42"/>
          <p:cNvSpPr txBox="1">
            <a:spLocks noGrp="1"/>
          </p:cNvSpPr>
          <p:nvPr>
            <p:ph type="title"/>
          </p:nvPr>
        </p:nvSpPr>
        <p:spPr>
          <a:xfrm>
            <a:off x="660800" y="792040"/>
            <a:ext cx="6458457" cy="938789"/>
          </a:xfrm>
          <a:prstGeom prst="rect">
            <a:avLst/>
          </a:prstGeom>
          <a:noFill/>
          <a:ln>
            <a:noFill/>
          </a:ln>
        </p:spPr>
        <p:txBody>
          <a:bodyPr spcFirstLastPara="1" wrap="square" lIns="0" tIns="45700" rIns="0" bIns="45700" anchor="t" anchorCtr="0">
            <a:noAutofit/>
          </a:bodyPr>
          <a:lstStyle>
            <a:lvl1pPr lvl="0" algn="l">
              <a:lnSpc>
                <a:spcPct val="100000"/>
              </a:lnSpc>
              <a:spcBef>
                <a:spcPts val="0"/>
              </a:spcBef>
              <a:spcAft>
                <a:spcPts val="0"/>
              </a:spcAft>
              <a:buClr>
                <a:srgbClr val="212136"/>
              </a:buClr>
              <a:buSzPts val="5000"/>
              <a:buFont typeface="Roboto"/>
              <a:buNone/>
              <a:defRPr sz="5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36" name="Google Shape;236;p42"/>
          <p:cNvPicPr preferRelativeResize="0"/>
          <p:nvPr/>
        </p:nvPicPr>
        <p:blipFill rotWithShape="1">
          <a:blip r:embed="rId2">
            <a:alphaModFix/>
          </a:blip>
          <a:srcRect/>
          <a:stretch/>
        </p:blipFill>
        <p:spPr>
          <a:xfrm>
            <a:off x="660801" y="6293701"/>
            <a:ext cx="710731" cy="201694"/>
          </a:xfrm>
          <a:prstGeom prst="rect">
            <a:avLst/>
          </a:prstGeom>
          <a:noFill/>
          <a:ln>
            <a:noFill/>
          </a:ln>
        </p:spPr>
      </p:pic>
      <p:pic>
        <p:nvPicPr>
          <p:cNvPr id="237" name="Google Shape;237;p42"/>
          <p:cNvPicPr preferRelativeResize="0"/>
          <p:nvPr/>
        </p:nvPicPr>
        <p:blipFill rotWithShape="1">
          <a:blip r:embed="rId3">
            <a:alphaModFix/>
          </a:blip>
          <a:srcRect/>
          <a:stretch/>
        </p:blipFill>
        <p:spPr>
          <a:xfrm>
            <a:off x="660801" y="6293700"/>
            <a:ext cx="710731" cy="201694"/>
          </a:xfrm>
          <a:prstGeom prst="rect">
            <a:avLst/>
          </a:prstGeom>
          <a:noFill/>
          <a:ln>
            <a:noFill/>
          </a:ln>
        </p:spPr>
      </p:pic>
      <p:sp>
        <p:nvSpPr>
          <p:cNvPr id="238" name="Google Shape;238;p42"/>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212136"/>
                </a:solidFill>
                <a:latin typeface="Roboto"/>
                <a:ea typeface="Roboto"/>
                <a:cs typeface="Roboto"/>
                <a:sym typeface="Roboto"/>
              </a:rPr>
              <a:t>‹#›</a:t>
            </a:fld>
            <a:endParaRPr sz="1200">
              <a:solidFill>
                <a:srgbClr val="212136"/>
              </a:solidFill>
              <a:latin typeface="Roboto"/>
              <a:ea typeface="Roboto"/>
              <a:cs typeface="Roboto"/>
              <a:sym typeface="Roboto"/>
            </a:endParaRPr>
          </a:p>
        </p:txBody>
      </p:sp>
      <p:sp>
        <p:nvSpPr>
          <p:cNvPr id="239" name="Google Shape;239;p42"/>
          <p:cNvSpPr txBox="1">
            <a:spLocks noGrp="1"/>
          </p:cNvSpPr>
          <p:nvPr>
            <p:ph type="subTitle" idx="1"/>
          </p:nvPr>
        </p:nvSpPr>
        <p:spPr>
          <a:xfrm>
            <a:off x="660800" y="1871280"/>
            <a:ext cx="6458457" cy="938789"/>
          </a:xfrm>
          <a:prstGeom prst="rect">
            <a:avLst/>
          </a:prstGeom>
          <a:noFill/>
          <a:ln>
            <a:noFill/>
          </a:ln>
        </p:spPr>
        <p:txBody>
          <a:bodyPr spcFirstLastPara="1" wrap="square" lIns="0" tIns="45700" rIns="0" bIns="45700" anchor="t" anchorCtr="0">
            <a:noAutofit/>
          </a:bodyPr>
          <a:lstStyle>
            <a:lvl1pPr lvl="0" algn="l">
              <a:lnSpc>
                <a:spcPct val="120000"/>
              </a:lnSpc>
              <a:spcBef>
                <a:spcPts val="1000"/>
              </a:spcBef>
              <a:spcAft>
                <a:spcPts val="0"/>
              </a:spcAft>
              <a:buClr>
                <a:srgbClr val="212136"/>
              </a:buClr>
              <a:buSzPts val="2200"/>
              <a:buNone/>
              <a:defRPr sz="2200" b="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0" name="Google Shape;240;p42"/>
          <p:cNvSpPr txBox="1">
            <a:spLocks noGrp="1"/>
          </p:cNvSpPr>
          <p:nvPr>
            <p:ph type="body" idx="2"/>
          </p:nvPr>
        </p:nvSpPr>
        <p:spPr>
          <a:xfrm>
            <a:off x="660801" y="3855838"/>
            <a:ext cx="2289228" cy="384188"/>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212136"/>
              </a:buClr>
              <a:buSzPts val="1600"/>
              <a:buNone/>
              <a:defRPr sz="1600" b="1">
                <a:solidFill>
                  <a:srgbClr val="21213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1" name="Google Shape;241;p42"/>
          <p:cNvSpPr txBox="1">
            <a:spLocks noGrp="1"/>
          </p:cNvSpPr>
          <p:nvPr>
            <p:ph type="body" idx="3"/>
          </p:nvPr>
        </p:nvSpPr>
        <p:spPr>
          <a:xfrm>
            <a:off x="660801" y="4261798"/>
            <a:ext cx="2289228" cy="1219200"/>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1000"/>
              </a:spcBef>
              <a:spcAft>
                <a:spcPts val="0"/>
              </a:spcAft>
              <a:buClr>
                <a:schemeClr val="dk1"/>
              </a:buClr>
              <a:buSzPts val="1400"/>
              <a:buNone/>
              <a:defRPr sz="1400" b="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2" name="Google Shape;242;p42"/>
          <p:cNvSpPr txBox="1">
            <a:spLocks noGrp="1"/>
          </p:cNvSpPr>
          <p:nvPr>
            <p:ph type="body" idx="4"/>
          </p:nvPr>
        </p:nvSpPr>
        <p:spPr>
          <a:xfrm>
            <a:off x="3511348" y="3855838"/>
            <a:ext cx="2289229" cy="384188"/>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212136"/>
              </a:buClr>
              <a:buSzPts val="1600"/>
              <a:buNone/>
              <a:defRPr sz="1600" b="1">
                <a:solidFill>
                  <a:srgbClr val="21213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3" name="Google Shape;243;p42"/>
          <p:cNvSpPr txBox="1">
            <a:spLocks noGrp="1"/>
          </p:cNvSpPr>
          <p:nvPr>
            <p:ph type="body" idx="5"/>
          </p:nvPr>
        </p:nvSpPr>
        <p:spPr>
          <a:xfrm>
            <a:off x="3511348" y="4261798"/>
            <a:ext cx="2289229" cy="1219200"/>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1000"/>
              </a:spcBef>
              <a:spcAft>
                <a:spcPts val="0"/>
              </a:spcAft>
              <a:buClr>
                <a:schemeClr val="dk1"/>
              </a:buClr>
              <a:buSzPts val="1400"/>
              <a:buNone/>
              <a:defRPr sz="1400" b="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4" name="Google Shape;244;p42"/>
          <p:cNvSpPr txBox="1">
            <a:spLocks noGrp="1"/>
          </p:cNvSpPr>
          <p:nvPr>
            <p:ph type="body" idx="6"/>
          </p:nvPr>
        </p:nvSpPr>
        <p:spPr>
          <a:xfrm>
            <a:off x="6391424" y="3855838"/>
            <a:ext cx="2289230" cy="384188"/>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212136"/>
              </a:buClr>
              <a:buSzPts val="1600"/>
              <a:buNone/>
              <a:defRPr sz="1600" b="1">
                <a:solidFill>
                  <a:srgbClr val="21213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5" name="Google Shape;245;p42"/>
          <p:cNvSpPr txBox="1">
            <a:spLocks noGrp="1"/>
          </p:cNvSpPr>
          <p:nvPr>
            <p:ph type="body" idx="7"/>
          </p:nvPr>
        </p:nvSpPr>
        <p:spPr>
          <a:xfrm>
            <a:off x="6391424" y="4261798"/>
            <a:ext cx="2289230" cy="1219200"/>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1000"/>
              </a:spcBef>
              <a:spcAft>
                <a:spcPts val="0"/>
              </a:spcAft>
              <a:buClr>
                <a:schemeClr val="dk1"/>
              </a:buClr>
              <a:buSzPts val="1400"/>
              <a:buNone/>
              <a:defRPr sz="1400" b="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6" name="Google Shape;246;p42"/>
          <p:cNvSpPr txBox="1">
            <a:spLocks noGrp="1"/>
          </p:cNvSpPr>
          <p:nvPr>
            <p:ph type="body" idx="8"/>
          </p:nvPr>
        </p:nvSpPr>
        <p:spPr>
          <a:xfrm>
            <a:off x="9241968" y="3855838"/>
            <a:ext cx="2289230" cy="384188"/>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212136"/>
              </a:buClr>
              <a:buSzPts val="1600"/>
              <a:buNone/>
              <a:defRPr sz="1600" b="1">
                <a:solidFill>
                  <a:srgbClr val="21213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7" name="Google Shape;247;p42"/>
          <p:cNvSpPr txBox="1">
            <a:spLocks noGrp="1"/>
          </p:cNvSpPr>
          <p:nvPr>
            <p:ph type="body" idx="9"/>
          </p:nvPr>
        </p:nvSpPr>
        <p:spPr>
          <a:xfrm>
            <a:off x="9241968" y="4261798"/>
            <a:ext cx="2289230" cy="1219200"/>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1000"/>
              </a:spcBef>
              <a:spcAft>
                <a:spcPts val="0"/>
              </a:spcAft>
              <a:buClr>
                <a:schemeClr val="dk1"/>
              </a:buClr>
              <a:buSzPts val="1400"/>
              <a:buNone/>
              <a:defRPr sz="1400" b="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3_Custom Layout">
  <p:cSld name="3_Custom Layout">
    <p:bg>
      <p:bgPr>
        <a:solidFill>
          <a:schemeClr val="lt1"/>
        </a:solidFill>
        <a:effectLst/>
      </p:bgPr>
    </p:bg>
    <p:spTree>
      <p:nvGrpSpPr>
        <p:cNvPr id="1" name="Shape 248"/>
        <p:cNvGrpSpPr/>
        <p:nvPr/>
      </p:nvGrpSpPr>
      <p:grpSpPr>
        <a:xfrm>
          <a:off x="0" y="0"/>
          <a:ext cx="0" cy="0"/>
          <a:chOff x="0" y="0"/>
          <a:chExt cx="0" cy="0"/>
        </a:xfrm>
      </p:grpSpPr>
      <p:sp>
        <p:nvSpPr>
          <p:cNvPr id="249" name="Google Shape;249;p43"/>
          <p:cNvSpPr txBox="1">
            <a:spLocks noGrp="1"/>
          </p:cNvSpPr>
          <p:nvPr>
            <p:ph type="title"/>
          </p:nvPr>
        </p:nvSpPr>
        <p:spPr>
          <a:xfrm>
            <a:off x="660800" y="792040"/>
            <a:ext cx="3111099" cy="2827806"/>
          </a:xfrm>
          <a:prstGeom prst="rect">
            <a:avLst/>
          </a:prstGeom>
          <a:noFill/>
          <a:ln>
            <a:noFill/>
          </a:ln>
        </p:spPr>
        <p:txBody>
          <a:bodyPr spcFirstLastPara="1" wrap="square" lIns="0" tIns="45700" rIns="0" bIns="45700" anchor="t" anchorCtr="0">
            <a:noAutofit/>
          </a:bodyPr>
          <a:lstStyle>
            <a:lvl1pPr lvl="0" algn="l">
              <a:lnSpc>
                <a:spcPct val="100000"/>
              </a:lnSpc>
              <a:spcBef>
                <a:spcPts val="0"/>
              </a:spcBef>
              <a:spcAft>
                <a:spcPts val="0"/>
              </a:spcAft>
              <a:buClr>
                <a:srgbClr val="212136"/>
              </a:buClr>
              <a:buSzPts val="4000"/>
              <a:buFont typeface="Roboto"/>
              <a:buNone/>
              <a:defRPr sz="4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50" name="Google Shape;250;p43"/>
          <p:cNvPicPr preferRelativeResize="0"/>
          <p:nvPr/>
        </p:nvPicPr>
        <p:blipFill rotWithShape="1">
          <a:blip r:embed="rId2">
            <a:alphaModFix/>
          </a:blip>
          <a:srcRect/>
          <a:stretch/>
        </p:blipFill>
        <p:spPr>
          <a:xfrm>
            <a:off x="660801" y="6293701"/>
            <a:ext cx="710731" cy="201694"/>
          </a:xfrm>
          <a:prstGeom prst="rect">
            <a:avLst/>
          </a:prstGeom>
          <a:noFill/>
          <a:ln>
            <a:noFill/>
          </a:ln>
        </p:spPr>
      </p:pic>
      <p:pic>
        <p:nvPicPr>
          <p:cNvPr id="251" name="Google Shape;251;p43"/>
          <p:cNvPicPr preferRelativeResize="0"/>
          <p:nvPr/>
        </p:nvPicPr>
        <p:blipFill rotWithShape="1">
          <a:blip r:embed="rId3">
            <a:alphaModFix/>
          </a:blip>
          <a:srcRect/>
          <a:stretch/>
        </p:blipFill>
        <p:spPr>
          <a:xfrm>
            <a:off x="660801" y="6293700"/>
            <a:ext cx="710731" cy="201694"/>
          </a:xfrm>
          <a:prstGeom prst="rect">
            <a:avLst/>
          </a:prstGeom>
          <a:noFill/>
          <a:ln>
            <a:noFill/>
          </a:ln>
        </p:spPr>
      </p:pic>
      <p:sp>
        <p:nvSpPr>
          <p:cNvPr id="252" name="Google Shape;252;p43"/>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212136"/>
                </a:solidFill>
                <a:latin typeface="Roboto"/>
                <a:ea typeface="Roboto"/>
                <a:cs typeface="Roboto"/>
                <a:sym typeface="Roboto"/>
              </a:rPr>
              <a:t>‹#›</a:t>
            </a:fld>
            <a:endParaRPr sz="1200">
              <a:solidFill>
                <a:srgbClr val="212136"/>
              </a:solidFill>
              <a:latin typeface="Roboto"/>
              <a:ea typeface="Roboto"/>
              <a:cs typeface="Roboto"/>
              <a:sym typeface="Roboto"/>
            </a:endParaRPr>
          </a:p>
        </p:txBody>
      </p:sp>
      <p:sp>
        <p:nvSpPr>
          <p:cNvPr id="253" name="Google Shape;253;p43"/>
          <p:cNvSpPr txBox="1">
            <a:spLocks noGrp="1"/>
          </p:cNvSpPr>
          <p:nvPr>
            <p:ph type="body" idx="1"/>
          </p:nvPr>
        </p:nvSpPr>
        <p:spPr>
          <a:xfrm>
            <a:off x="4953000" y="792040"/>
            <a:ext cx="1781175" cy="740705"/>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127E67"/>
              </a:buClr>
              <a:buSzPts val="2000"/>
              <a:buNone/>
              <a:defRPr sz="2000" b="1">
                <a:solidFill>
                  <a:srgbClr val="127E67"/>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4" name="Google Shape;254;p43"/>
          <p:cNvSpPr txBox="1">
            <a:spLocks noGrp="1"/>
          </p:cNvSpPr>
          <p:nvPr>
            <p:ph type="body" idx="2"/>
          </p:nvPr>
        </p:nvSpPr>
        <p:spPr>
          <a:xfrm>
            <a:off x="7350829" y="792040"/>
            <a:ext cx="1781175" cy="740705"/>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127E67"/>
              </a:buClr>
              <a:buSzPts val="2000"/>
              <a:buNone/>
              <a:defRPr sz="2000" b="1">
                <a:solidFill>
                  <a:srgbClr val="127E67"/>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5" name="Google Shape;255;p43"/>
          <p:cNvSpPr txBox="1">
            <a:spLocks noGrp="1"/>
          </p:cNvSpPr>
          <p:nvPr>
            <p:ph type="body" idx="3"/>
          </p:nvPr>
        </p:nvSpPr>
        <p:spPr>
          <a:xfrm>
            <a:off x="9750023" y="792040"/>
            <a:ext cx="1781175" cy="740705"/>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127E67"/>
              </a:buClr>
              <a:buSzPts val="2000"/>
              <a:buNone/>
              <a:defRPr sz="2000" b="1">
                <a:solidFill>
                  <a:srgbClr val="127E67"/>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6" name="Google Shape;256;p43"/>
          <p:cNvSpPr txBox="1">
            <a:spLocks noGrp="1"/>
          </p:cNvSpPr>
          <p:nvPr>
            <p:ph type="body" idx="4"/>
          </p:nvPr>
        </p:nvSpPr>
        <p:spPr>
          <a:xfrm>
            <a:off x="7350829" y="1615685"/>
            <a:ext cx="1781175" cy="1219200"/>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1000"/>
              </a:spcBef>
              <a:spcAft>
                <a:spcPts val="0"/>
              </a:spcAft>
              <a:buClr>
                <a:schemeClr val="dk1"/>
              </a:buClr>
              <a:buSzPts val="1400"/>
              <a:buNone/>
              <a:defRPr sz="1400" b="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7" name="Google Shape;257;p43"/>
          <p:cNvSpPr txBox="1">
            <a:spLocks noGrp="1"/>
          </p:cNvSpPr>
          <p:nvPr>
            <p:ph type="body" idx="5"/>
          </p:nvPr>
        </p:nvSpPr>
        <p:spPr>
          <a:xfrm>
            <a:off x="4953000" y="1615685"/>
            <a:ext cx="1781175" cy="1219200"/>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1000"/>
              </a:spcBef>
              <a:spcAft>
                <a:spcPts val="0"/>
              </a:spcAft>
              <a:buClr>
                <a:schemeClr val="dk1"/>
              </a:buClr>
              <a:buSzPts val="1400"/>
              <a:buNone/>
              <a:defRPr sz="1400" b="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8" name="Google Shape;258;p43"/>
          <p:cNvSpPr txBox="1">
            <a:spLocks noGrp="1"/>
          </p:cNvSpPr>
          <p:nvPr>
            <p:ph type="body" idx="6"/>
          </p:nvPr>
        </p:nvSpPr>
        <p:spPr>
          <a:xfrm>
            <a:off x="9750023" y="1615685"/>
            <a:ext cx="1781175" cy="1219200"/>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1000"/>
              </a:spcBef>
              <a:spcAft>
                <a:spcPts val="0"/>
              </a:spcAft>
              <a:buClr>
                <a:schemeClr val="dk1"/>
              </a:buClr>
              <a:buSzPts val="1400"/>
              <a:buNone/>
              <a:defRPr sz="1400" b="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9" name="Google Shape;259;p43"/>
          <p:cNvSpPr txBox="1">
            <a:spLocks noGrp="1"/>
          </p:cNvSpPr>
          <p:nvPr>
            <p:ph type="body" idx="7"/>
          </p:nvPr>
        </p:nvSpPr>
        <p:spPr>
          <a:xfrm>
            <a:off x="4953000" y="3502012"/>
            <a:ext cx="1781175" cy="740705"/>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127E67"/>
              </a:buClr>
              <a:buSzPts val="2000"/>
              <a:buNone/>
              <a:defRPr sz="2000" b="1">
                <a:solidFill>
                  <a:srgbClr val="127E67"/>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0" name="Google Shape;260;p43"/>
          <p:cNvSpPr txBox="1">
            <a:spLocks noGrp="1"/>
          </p:cNvSpPr>
          <p:nvPr>
            <p:ph type="body" idx="8"/>
          </p:nvPr>
        </p:nvSpPr>
        <p:spPr>
          <a:xfrm>
            <a:off x="7350829" y="3502012"/>
            <a:ext cx="1781175" cy="740705"/>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127E67"/>
              </a:buClr>
              <a:buSzPts val="2000"/>
              <a:buNone/>
              <a:defRPr sz="2000" b="1">
                <a:solidFill>
                  <a:srgbClr val="127E67"/>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1" name="Google Shape;261;p43"/>
          <p:cNvSpPr txBox="1">
            <a:spLocks noGrp="1"/>
          </p:cNvSpPr>
          <p:nvPr>
            <p:ph type="body" idx="9"/>
          </p:nvPr>
        </p:nvSpPr>
        <p:spPr>
          <a:xfrm>
            <a:off x="9750023" y="3502012"/>
            <a:ext cx="1781175" cy="740705"/>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127E67"/>
              </a:buClr>
              <a:buSzPts val="2000"/>
              <a:buNone/>
              <a:defRPr sz="2000" b="1">
                <a:solidFill>
                  <a:srgbClr val="127E67"/>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2" name="Google Shape;262;p43"/>
          <p:cNvSpPr txBox="1">
            <a:spLocks noGrp="1"/>
          </p:cNvSpPr>
          <p:nvPr>
            <p:ph type="body" idx="13"/>
          </p:nvPr>
        </p:nvSpPr>
        <p:spPr>
          <a:xfrm>
            <a:off x="7350829" y="4325657"/>
            <a:ext cx="1781175" cy="1219200"/>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1000"/>
              </a:spcBef>
              <a:spcAft>
                <a:spcPts val="0"/>
              </a:spcAft>
              <a:buClr>
                <a:schemeClr val="dk1"/>
              </a:buClr>
              <a:buSzPts val="1400"/>
              <a:buNone/>
              <a:defRPr sz="1400" b="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3" name="Google Shape;263;p43"/>
          <p:cNvSpPr txBox="1">
            <a:spLocks noGrp="1"/>
          </p:cNvSpPr>
          <p:nvPr>
            <p:ph type="body" idx="14"/>
          </p:nvPr>
        </p:nvSpPr>
        <p:spPr>
          <a:xfrm>
            <a:off x="4953000" y="4325657"/>
            <a:ext cx="1781175" cy="1219200"/>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1000"/>
              </a:spcBef>
              <a:spcAft>
                <a:spcPts val="0"/>
              </a:spcAft>
              <a:buClr>
                <a:schemeClr val="dk1"/>
              </a:buClr>
              <a:buSzPts val="1400"/>
              <a:buNone/>
              <a:defRPr sz="1400" b="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4" name="Google Shape;264;p43"/>
          <p:cNvSpPr txBox="1">
            <a:spLocks noGrp="1"/>
          </p:cNvSpPr>
          <p:nvPr>
            <p:ph type="body" idx="15"/>
          </p:nvPr>
        </p:nvSpPr>
        <p:spPr>
          <a:xfrm>
            <a:off x="9750023" y="4325657"/>
            <a:ext cx="1781175" cy="1219200"/>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1000"/>
              </a:spcBef>
              <a:spcAft>
                <a:spcPts val="0"/>
              </a:spcAft>
              <a:buClr>
                <a:schemeClr val="dk1"/>
              </a:buClr>
              <a:buSzPts val="1400"/>
              <a:buNone/>
              <a:defRPr sz="1400" b="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1_Custom Layout">
  <p:cSld name="21_Custom Layout">
    <p:bg>
      <p:bgPr>
        <a:solidFill>
          <a:schemeClr val="lt1"/>
        </a:solidFill>
        <a:effectLst/>
      </p:bgPr>
    </p:bg>
    <p:spTree>
      <p:nvGrpSpPr>
        <p:cNvPr id="1" name="Shape 38"/>
        <p:cNvGrpSpPr/>
        <p:nvPr/>
      </p:nvGrpSpPr>
      <p:grpSpPr>
        <a:xfrm>
          <a:off x="0" y="0"/>
          <a:ext cx="0" cy="0"/>
          <a:chOff x="0" y="0"/>
          <a:chExt cx="0" cy="0"/>
        </a:xfrm>
      </p:grpSpPr>
      <p:sp>
        <p:nvSpPr>
          <p:cNvPr id="39" name="Google Shape;39;p14"/>
          <p:cNvSpPr/>
          <p:nvPr/>
        </p:nvSpPr>
        <p:spPr>
          <a:xfrm flipH="1">
            <a:off x="0" y="0"/>
            <a:ext cx="4062984" cy="68580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0" name="Google Shape;40;p14"/>
          <p:cNvPicPr preferRelativeResize="0"/>
          <p:nvPr/>
        </p:nvPicPr>
        <p:blipFill rotWithShape="1">
          <a:blip r:embed="rId2">
            <a:alphaModFix/>
          </a:blip>
          <a:srcRect/>
          <a:stretch/>
        </p:blipFill>
        <p:spPr>
          <a:xfrm>
            <a:off x="660801" y="6293701"/>
            <a:ext cx="710731" cy="201694"/>
          </a:xfrm>
          <a:prstGeom prst="rect">
            <a:avLst/>
          </a:prstGeom>
          <a:noFill/>
          <a:ln>
            <a:noFill/>
          </a:ln>
        </p:spPr>
      </p:pic>
      <p:pic>
        <p:nvPicPr>
          <p:cNvPr id="41" name="Google Shape;41;p14"/>
          <p:cNvPicPr preferRelativeResize="0"/>
          <p:nvPr/>
        </p:nvPicPr>
        <p:blipFill rotWithShape="1">
          <a:blip r:embed="rId3">
            <a:alphaModFix/>
          </a:blip>
          <a:srcRect/>
          <a:stretch/>
        </p:blipFill>
        <p:spPr>
          <a:xfrm>
            <a:off x="660801" y="6293700"/>
            <a:ext cx="710731" cy="201694"/>
          </a:xfrm>
          <a:prstGeom prst="rect">
            <a:avLst/>
          </a:prstGeom>
          <a:noFill/>
          <a:ln>
            <a:noFill/>
          </a:ln>
        </p:spPr>
      </p:pic>
      <p:sp>
        <p:nvSpPr>
          <p:cNvPr id="42" name="Google Shape;42;p14"/>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212136"/>
                </a:solidFill>
                <a:latin typeface="Roboto"/>
                <a:ea typeface="Roboto"/>
                <a:cs typeface="Roboto"/>
                <a:sym typeface="Roboto"/>
              </a:rPr>
              <a:t>‹#›</a:t>
            </a:fld>
            <a:endParaRPr sz="1200" b="0" i="0" u="none" strike="noStrike" cap="none">
              <a:solidFill>
                <a:srgbClr val="212136"/>
              </a:solidFill>
              <a:latin typeface="Roboto"/>
              <a:ea typeface="Roboto"/>
              <a:cs typeface="Roboto"/>
              <a:sym typeface="Roboto"/>
            </a:endParaRPr>
          </a:p>
        </p:txBody>
      </p:sp>
      <p:sp>
        <p:nvSpPr>
          <p:cNvPr id="43" name="Google Shape;43;p14"/>
          <p:cNvSpPr txBox="1">
            <a:spLocks noGrp="1"/>
          </p:cNvSpPr>
          <p:nvPr>
            <p:ph type="body" idx="1"/>
          </p:nvPr>
        </p:nvSpPr>
        <p:spPr>
          <a:xfrm>
            <a:off x="660801" y="2722562"/>
            <a:ext cx="2898827" cy="1412875"/>
          </a:xfrm>
          <a:prstGeom prst="rect">
            <a:avLst/>
          </a:prstGeom>
          <a:noFill/>
          <a:ln>
            <a:noFill/>
          </a:ln>
        </p:spPr>
        <p:txBody>
          <a:bodyPr spcFirstLastPara="1" wrap="square" lIns="0" tIns="45700" rIns="0" bIns="45700" anchor="ctr" anchorCtr="0">
            <a:noAutofit/>
          </a:bodyPr>
          <a:lstStyle>
            <a:lvl1pPr marL="457200" lvl="0" indent="-228600" algn="l">
              <a:lnSpc>
                <a:spcPct val="100000"/>
              </a:lnSpc>
              <a:spcBef>
                <a:spcPts val="0"/>
              </a:spcBef>
              <a:spcAft>
                <a:spcPts val="0"/>
              </a:spcAft>
              <a:buClr>
                <a:srgbClr val="212136"/>
              </a:buClr>
              <a:buSzPts val="4000"/>
              <a:buNone/>
              <a:defRPr sz="4000" b="1">
                <a:solidFill>
                  <a:srgbClr val="212136"/>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6_Custom Layout">
  <p:cSld name="26_Custom Layout">
    <p:bg>
      <p:bgPr>
        <a:solidFill>
          <a:schemeClr val="lt1"/>
        </a:solidFill>
        <a:effectLst/>
      </p:bgPr>
    </p:bg>
    <p:spTree>
      <p:nvGrpSpPr>
        <p:cNvPr id="1" name="Shape 44"/>
        <p:cNvGrpSpPr/>
        <p:nvPr/>
      </p:nvGrpSpPr>
      <p:grpSpPr>
        <a:xfrm>
          <a:off x="0" y="0"/>
          <a:ext cx="0" cy="0"/>
          <a:chOff x="0" y="0"/>
          <a:chExt cx="0" cy="0"/>
        </a:xfrm>
      </p:grpSpPr>
      <p:sp>
        <p:nvSpPr>
          <p:cNvPr id="45" name="Google Shape;45;p15"/>
          <p:cNvSpPr/>
          <p:nvPr/>
        </p:nvSpPr>
        <p:spPr>
          <a:xfrm>
            <a:off x="0" y="0"/>
            <a:ext cx="6096000" cy="6858000"/>
          </a:xfrm>
          <a:prstGeom prst="rect">
            <a:avLst/>
          </a:prstGeom>
          <a:solidFill>
            <a:srgbClr val="BB4B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6" name="Google Shape;46;p15"/>
          <p:cNvSpPr txBox="1">
            <a:spLocks noGrp="1"/>
          </p:cNvSpPr>
          <p:nvPr>
            <p:ph type="title"/>
          </p:nvPr>
        </p:nvSpPr>
        <p:spPr>
          <a:xfrm>
            <a:off x="660802" y="1777164"/>
            <a:ext cx="4572101" cy="3303667"/>
          </a:xfrm>
          <a:prstGeom prst="rect">
            <a:avLst/>
          </a:prstGeom>
          <a:noFill/>
          <a:ln>
            <a:noFill/>
          </a:ln>
        </p:spPr>
        <p:txBody>
          <a:bodyPr spcFirstLastPara="1" wrap="square" lIns="0" tIns="45700" rIns="0" bIns="45700" anchor="ctr" anchorCtr="0">
            <a:noAutofit/>
          </a:bodyPr>
          <a:lstStyle>
            <a:lvl1pPr lvl="0" algn="l">
              <a:lnSpc>
                <a:spcPct val="100000"/>
              </a:lnSpc>
              <a:spcBef>
                <a:spcPts val="0"/>
              </a:spcBef>
              <a:spcAft>
                <a:spcPts val="0"/>
              </a:spcAft>
              <a:buClr>
                <a:schemeClr val="lt1"/>
              </a:buClr>
              <a:buSzPts val="5000"/>
              <a:buFont typeface="Roboto"/>
              <a:buNone/>
              <a:defRPr>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7" name="Google Shape;47;p15"/>
          <p:cNvPicPr preferRelativeResize="0"/>
          <p:nvPr/>
        </p:nvPicPr>
        <p:blipFill rotWithShape="1">
          <a:blip r:embed="rId2">
            <a:alphaModFix/>
          </a:blip>
          <a:srcRect/>
          <a:stretch/>
        </p:blipFill>
        <p:spPr>
          <a:xfrm>
            <a:off x="660802" y="6293701"/>
            <a:ext cx="710731" cy="201694"/>
          </a:xfrm>
          <a:prstGeom prst="rect">
            <a:avLst/>
          </a:prstGeom>
          <a:noFill/>
          <a:ln>
            <a:noFill/>
          </a:ln>
        </p:spPr>
      </p:pic>
      <p:sp>
        <p:nvSpPr>
          <p:cNvPr id="48" name="Google Shape;48;p15"/>
          <p:cNvSpPr txBox="1">
            <a:spLocks noGrp="1"/>
          </p:cNvSpPr>
          <p:nvPr>
            <p:ph type="subTitle" idx="1"/>
          </p:nvPr>
        </p:nvSpPr>
        <p:spPr>
          <a:xfrm>
            <a:off x="6893766" y="891072"/>
            <a:ext cx="4637432" cy="5075853"/>
          </a:xfrm>
          <a:prstGeom prst="rect">
            <a:avLst/>
          </a:prstGeom>
          <a:noFill/>
          <a:ln>
            <a:noFill/>
          </a:ln>
        </p:spPr>
        <p:txBody>
          <a:bodyPr spcFirstLastPara="1" wrap="square" lIns="0" tIns="45700" rIns="0" bIns="45700" anchor="ctr" anchorCtr="0">
            <a:noAutofit/>
          </a:bodyPr>
          <a:lstStyle>
            <a:lvl1pPr lvl="0" algn="l">
              <a:lnSpc>
                <a:spcPct val="120000"/>
              </a:lnSpc>
              <a:spcBef>
                <a:spcPts val="1000"/>
              </a:spcBef>
              <a:spcAft>
                <a:spcPts val="0"/>
              </a:spcAft>
              <a:buClr>
                <a:srgbClr val="212136"/>
              </a:buClr>
              <a:buSzPts val="2200"/>
              <a:buNone/>
              <a:defRPr sz="2200" b="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9" name="Google Shape;49;p15"/>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212136"/>
                </a:solidFill>
                <a:latin typeface="Roboto"/>
                <a:ea typeface="Roboto"/>
                <a:cs typeface="Roboto"/>
                <a:sym typeface="Roboto"/>
              </a:rPr>
              <a:t>‹#›</a:t>
            </a:fld>
            <a:endParaRPr sz="1200" b="0" i="0" u="none" strike="noStrike" cap="none">
              <a:solidFill>
                <a:srgbClr val="212136"/>
              </a:solidFill>
              <a:latin typeface="Roboto"/>
              <a:ea typeface="Roboto"/>
              <a:cs typeface="Roboto"/>
              <a:sym typeface="Robo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2_Custom Layout">
  <p:cSld name="22_Custom Layout">
    <p:bg>
      <p:bgPr>
        <a:solidFill>
          <a:schemeClr val="lt1"/>
        </a:solidFill>
        <a:effectLst/>
      </p:bgPr>
    </p:bg>
    <p:spTree>
      <p:nvGrpSpPr>
        <p:cNvPr id="1" name="Shape 50"/>
        <p:cNvGrpSpPr/>
        <p:nvPr/>
      </p:nvGrpSpPr>
      <p:grpSpPr>
        <a:xfrm>
          <a:off x="0" y="0"/>
          <a:ext cx="0" cy="0"/>
          <a:chOff x="0" y="0"/>
          <a:chExt cx="0" cy="0"/>
        </a:xfrm>
      </p:grpSpPr>
      <p:sp>
        <p:nvSpPr>
          <p:cNvPr id="51" name="Google Shape;51;p16"/>
          <p:cNvSpPr txBox="1">
            <a:spLocks noGrp="1"/>
          </p:cNvSpPr>
          <p:nvPr>
            <p:ph type="title"/>
          </p:nvPr>
        </p:nvSpPr>
        <p:spPr>
          <a:xfrm>
            <a:off x="660800" y="792040"/>
            <a:ext cx="6458457" cy="938789"/>
          </a:xfrm>
          <a:prstGeom prst="rect">
            <a:avLst/>
          </a:prstGeom>
          <a:noFill/>
          <a:ln>
            <a:noFill/>
          </a:ln>
        </p:spPr>
        <p:txBody>
          <a:bodyPr spcFirstLastPara="1" wrap="square" lIns="0" tIns="45700" rIns="0" bIns="45700" anchor="t" anchorCtr="0">
            <a:noAutofit/>
          </a:bodyPr>
          <a:lstStyle>
            <a:lvl1pPr lvl="0" algn="l">
              <a:lnSpc>
                <a:spcPct val="100000"/>
              </a:lnSpc>
              <a:spcBef>
                <a:spcPts val="0"/>
              </a:spcBef>
              <a:spcAft>
                <a:spcPts val="0"/>
              </a:spcAft>
              <a:buClr>
                <a:srgbClr val="212136"/>
              </a:buClr>
              <a:buSzPts val="5000"/>
              <a:buFont typeface="Roboto"/>
              <a:buNone/>
              <a:defRPr sz="5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2" name="Google Shape;52;p16"/>
          <p:cNvPicPr preferRelativeResize="0"/>
          <p:nvPr/>
        </p:nvPicPr>
        <p:blipFill rotWithShape="1">
          <a:blip r:embed="rId2">
            <a:alphaModFix/>
          </a:blip>
          <a:srcRect/>
          <a:stretch/>
        </p:blipFill>
        <p:spPr>
          <a:xfrm>
            <a:off x="660801" y="6293701"/>
            <a:ext cx="710731" cy="201694"/>
          </a:xfrm>
          <a:prstGeom prst="rect">
            <a:avLst/>
          </a:prstGeom>
          <a:noFill/>
          <a:ln>
            <a:noFill/>
          </a:ln>
        </p:spPr>
      </p:pic>
      <p:pic>
        <p:nvPicPr>
          <p:cNvPr id="53" name="Google Shape;53;p16"/>
          <p:cNvPicPr preferRelativeResize="0"/>
          <p:nvPr/>
        </p:nvPicPr>
        <p:blipFill rotWithShape="1">
          <a:blip r:embed="rId3">
            <a:alphaModFix/>
          </a:blip>
          <a:srcRect/>
          <a:stretch/>
        </p:blipFill>
        <p:spPr>
          <a:xfrm>
            <a:off x="660801" y="6293700"/>
            <a:ext cx="710731" cy="201694"/>
          </a:xfrm>
          <a:prstGeom prst="rect">
            <a:avLst/>
          </a:prstGeom>
          <a:noFill/>
          <a:ln>
            <a:noFill/>
          </a:ln>
        </p:spPr>
      </p:pic>
      <p:sp>
        <p:nvSpPr>
          <p:cNvPr id="54" name="Google Shape;54;p16"/>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212136"/>
                </a:solidFill>
                <a:latin typeface="Roboto"/>
                <a:ea typeface="Roboto"/>
                <a:cs typeface="Roboto"/>
                <a:sym typeface="Roboto"/>
              </a:rPr>
              <a:t>‹#›</a:t>
            </a:fld>
            <a:endParaRPr sz="1200" b="0" i="0" u="none" strike="noStrike" cap="none">
              <a:solidFill>
                <a:srgbClr val="212136"/>
              </a:solidFill>
              <a:latin typeface="Roboto"/>
              <a:ea typeface="Roboto"/>
              <a:cs typeface="Roboto"/>
              <a:sym typeface="Roboto"/>
            </a:endParaRPr>
          </a:p>
        </p:txBody>
      </p:sp>
      <p:sp>
        <p:nvSpPr>
          <p:cNvPr id="55" name="Google Shape;55;p16"/>
          <p:cNvSpPr txBox="1">
            <a:spLocks noGrp="1"/>
          </p:cNvSpPr>
          <p:nvPr>
            <p:ph type="subTitle" idx="1"/>
          </p:nvPr>
        </p:nvSpPr>
        <p:spPr>
          <a:xfrm>
            <a:off x="660800" y="1871281"/>
            <a:ext cx="6458457" cy="418363"/>
          </a:xfrm>
          <a:prstGeom prst="rect">
            <a:avLst/>
          </a:prstGeom>
          <a:noFill/>
          <a:ln>
            <a:noFill/>
          </a:ln>
        </p:spPr>
        <p:txBody>
          <a:bodyPr spcFirstLastPara="1" wrap="square" lIns="0" tIns="45700" rIns="0" bIns="45700" anchor="t" anchorCtr="0">
            <a:noAutofit/>
          </a:bodyPr>
          <a:lstStyle>
            <a:lvl1pPr lvl="0" algn="l">
              <a:lnSpc>
                <a:spcPct val="120000"/>
              </a:lnSpc>
              <a:spcBef>
                <a:spcPts val="1000"/>
              </a:spcBef>
              <a:spcAft>
                <a:spcPts val="0"/>
              </a:spcAft>
              <a:buClr>
                <a:srgbClr val="212136"/>
              </a:buClr>
              <a:buSzPts val="2200"/>
              <a:buNone/>
              <a:defRPr sz="2200" b="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6" name="Google Shape;56;p16"/>
          <p:cNvSpPr txBox="1">
            <a:spLocks noGrp="1"/>
          </p:cNvSpPr>
          <p:nvPr>
            <p:ph type="body" idx="2"/>
          </p:nvPr>
        </p:nvSpPr>
        <p:spPr>
          <a:xfrm>
            <a:off x="660400" y="3382265"/>
            <a:ext cx="2928619" cy="418363"/>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212136"/>
              </a:buClr>
              <a:buSzPts val="2200"/>
              <a:buNone/>
              <a:defRPr sz="2200" b="1">
                <a:solidFill>
                  <a:srgbClr val="21213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16"/>
          <p:cNvSpPr txBox="1">
            <a:spLocks noGrp="1"/>
          </p:cNvSpPr>
          <p:nvPr>
            <p:ph type="body" idx="3"/>
          </p:nvPr>
        </p:nvSpPr>
        <p:spPr>
          <a:xfrm>
            <a:off x="4631690" y="3382265"/>
            <a:ext cx="2928619" cy="418363"/>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212136"/>
              </a:buClr>
              <a:buSzPts val="2200"/>
              <a:buNone/>
              <a:defRPr sz="2200" b="1">
                <a:solidFill>
                  <a:srgbClr val="21213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16"/>
          <p:cNvSpPr txBox="1">
            <a:spLocks noGrp="1"/>
          </p:cNvSpPr>
          <p:nvPr>
            <p:ph type="body" idx="4"/>
          </p:nvPr>
        </p:nvSpPr>
        <p:spPr>
          <a:xfrm>
            <a:off x="8602577" y="3382265"/>
            <a:ext cx="2928619" cy="418363"/>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212136"/>
              </a:buClr>
              <a:buSzPts val="2200"/>
              <a:buNone/>
              <a:defRPr sz="2200" b="1">
                <a:solidFill>
                  <a:srgbClr val="21213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16"/>
          <p:cNvSpPr txBox="1">
            <a:spLocks noGrp="1"/>
          </p:cNvSpPr>
          <p:nvPr>
            <p:ph type="body" idx="5"/>
          </p:nvPr>
        </p:nvSpPr>
        <p:spPr>
          <a:xfrm>
            <a:off x="660400" y="3899840"/>
            <a:ext cx="2928620" cy="1920875"/>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16"/>
          <p:cNvSpPr txBox="1">
            <a:spLocks noGrp="1"/>
          </p:cNvSpPr>
          <p:nvPr>
            <p:ph type="body" idx="6"/>
          </p:nvPr>
        </p:nvSpPr>
        <p:spPr>
          <a:xfrm>
            <a:off x="4631690" y="3899840"/>
            <a:ext cx="2928620" cy="1920875"/>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16"/>
          <p:cNvSpPr txBox="1">
            <a:spLocks noGrp="1"/>
          </p:cNvSpPr>
          <p:nvPr>
            <p:ph type="body" idx="7"/>
          </p:nvPr>
        </p:nvSpPr>
        <p:spPr>
          <a:xfrm>
            <a:off x="8602578" y="3899840"/>
            <a:ext cx="2928620" cy="1920875"/>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16"/>
          <p:cNvSpPr>
            <a:spLocks noGrp="1"/>
          </p:cNvSpPr>
          <p:nvPr>
            <p:ph type="pic" idx="8"/>
          </p:nvPr>
        </p:nvSpPr>
        <p:spPr>
          <a:xfrm>
            <a:off x="657225" y="2876149"/>
            <a:ext cx="402336" cy="402336"/>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16"/>
          <p:cNvSpPr>
            <a:spLocks noGrp="1"/>
          </p:cNvSpPr>
          <p:nvPr>
            <p:ph type="pic" idx="9"/>
          </p:nvPr>
        </p:nvSpPr>
        <p:spPr>
          <a:xfrm>
            <a:off x="8602577" y="2876149"/>
            <a:ext cx="402336" cy="402336"/>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 name="Google Shape;64;p16"/>
          <p:cNvSpPr>
            <a:spLocks noGrp="1"/>
          </p:cNvSpPr>
          <p:nvPr>
            <p:ph type="pic" idx="13"/>
          </p:nvPr>
        </p:nvSpPr>
        <p:spPr>
          <a:xfrm>
            <a:off x="4631691" y="2878635"/>
            <a:ext cx="402336" cy="402336"/>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0_Custom Layout">
  <p:cSld name="20_Custom Layout">
    <p:bg>
      <p:bgPr>
        <a:solidFill>
          <a:schemeClr val="lt1"/>
        </a:solidFill>
        <a:effectLst/>
      </p:bgPr>
    </p:bg>
    <p:spTree>
      <p:nvGrpSpPr>
        <p:cNvPr id="1" name="Shape 65"/>
        <p:cNvGrpSpPr/>
        <p:nvPr/>
      </p:nvGrpSpPr>
      <p:grpSpPr>
        <a:xfrm>
          <a:off x="0" y="0"/>
          <a:ext cx="0" cy="0"/>
          <a:chOff x="0" y="0"/>
          <a:chExt cx="0" cy="0"/>
        </a:xfrm>
      </p:grpSpPr>
      <p:sp>
        <p:nvSpPr>
          <p:cNvPr id="66" name="Google Shape;66;p17"/>
          <p:cNvSpPr/>
          <p:nvPr/>
        </p:nvSpPr>
        <p:spPr>
          <a:xfrm flipH="1">
            <a:off x="0" y="0"/>
            <a:ext cx="4062984" cy="68580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67" name="Google Shape;67;p17"/>
          <p:cNvPicPr preferRelativeResize="0"/>
          <p:nvPr/>
        </p:nvPicPr>
        <p:blipFill rotWithShape="1">
          <a:blip r:embed="rId2">
            <a:alphaModFix/>
          </a:blip>
          <a:srcRect/>
          <a:stretch/>
        </p:blipFill>
        <p:spPr>
          <a:xfrm>
            <a:off x="660801" y="6293701"/>
            <a:ext cx="710731" cy="201694"/>
          </a:xfrm>
          <a:prstGeom prst="rect">
            <a:avLst/>
          </a:prstGeom>
          <a:noFill/>
          <a:ln>
            <a:noFill/>
          </a:ln>
        </p:spPr>
      </p:pic>
      <p:pic>
        <p:nvPicPr>
          <p:cNvPr id="68" name="Google Shape;68;p17"/>
          <p:cNvPicPr preferRelativeResize="0"/>
          <p:nvPr/>
        </p:nvPicPr>
        <p:blipFill rotWithShape="1">
          <a:blip r:embed="rId3">
            <a:alphaModFix/>
          </a:blip>
          <a:srcRect/>
          <a:stretch/>
        </p:blipFill>
        <p:spPr>
          <a:xfrm>
            <a:off x="660801" y="6293700"/>
            <a:ext cx="710731" cy="201694"/>
          </a:xfrm>
          <a:prstGeom prst="rect">
            <a:avLst/>
          </a:prstGeom>
          <a:noFill/>
          <a:ln>
            <a:noFill/>
          </a:ln>
        </p:spPr>
      </p:pic>
      <p:sp>
        <p:nvSpPr>
          <p:cNvPr id="69" name="Google Shape;69;p17"/>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212136"/>
                </a:solidFill>
                <a:latin typeface="Roboto"/>
                <a:ea typeface="Roboto"/>
                <a:cs typeface="Roboto"/>
                <a:sym typeface="Roboto"/>
              </a:rPr>
              <a:t>‹#›</a:t>
            </a:fld>
            <a:endParaRPr sz="1200" b="0" i="0" u="none" strike="noStrike" cap="none">
              <a:solidFill>
                <a:srgbClr val="212136"/>
              </a:solidFill>
              <a:latin typeface="Roboto"/>
              <a:ea typeface="Roboto"/>
              <a:cs typeface="Roboto"/>
              <a:sym typeface="Roboto"/>
            </a:endParaRPr>
          </a:p>
        </p:txBody>
      </p:sp>
      <p:sp>
        <p:nvSpPr>
          <p:cNvPr id="70" name="Google Shape;70;p17"/>
          <p:cNvSpPr txBox="1">
            <a:spLocks noGrp="1"/>
          </p:cNvSpPr>
          <p:nvPr>
            <p:ph type="subTitle" idx="1"/>
          </p:nvPr>
        </p:nvSpPr>
        <p:spPr>
          <a:xfrm>
            <a:off x="660801" y="3612995"/>
            <a:ext cx="2898827" cy="1738974"/>
          </a:xfrm>
          <a:prstGeom prst="rect">
            <a:avLst/>
          </a:prstGeom>
          <a:noFill/>
          <a:ln>
            <a:noFill/>
          </a:ln>
        </p:spPr>
        <p:txBody>
          <a:bodyPr spcFirstLastPara="1" wrap="square" lIns="0" tIns="45700" rIns="0" bIns="45700" anchor="t" anchorCtr="0">
            <a:noAutofit/>
          </a:bodyPr>
          <a:lstStyle>
            <a:lvl1pPr lvl="0" algn="l">
              <a:lnSpc>
                <a:spcPct val="120000"/>
              </a:lnSpc>
              <a:spcBef>
                <a:spcPts val="1000"/>
              </a:spcBef>
              <a:spcAft>
                <a:spcPts val="0"/>
              </a:spcAft>
              <a:buClr>
                <a:srgbClr val="212136"/>
              </a:buClr>
              <a:buSzPts val="1800"/>
              <a:buNone/>
              <a:defRPr sz="1800" b="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1" name="Google Shape;71;p17"/>
          <p:cNvSpPr txBox="1">
            <a:spLocks noGrp="1"/>
          </p:cNvSpPr>
          <p:nvPr>
            <p:ph type="body" idx="2"/>
          </p:nvPr>
        </p:nvSpPr>
        <p:spPr>
          <a:xfrm>
            <a:off x="660801" y="2032998"/>
            <a:ext cx="2898827" cy="1412875"/>
          </a:xfrm>
          <a:prstGeom prst="rect">
            <a:avLst/>
          </a:prstGeom>
          <a:noFill/>
          <a:ln>
            <a:noFill/>
          </a:ln>
        </p:spPr>
        <p:txBody>
          <a:bodyPr spcFirstLastPara="1" wrap="square" lIns="0" tIns="45700" rIns="0" bIns="45700" anchor="b" anchorCtr="0">
            <a:noAutofit/>
          </a:bodyPr>
          <a:lstStyle>
            <a:lvl1pPr marL="457200" lvl="0" indent="-228600" algn="l">
              <a:lnSpc>
                <a:spcPct val="100000"/>
              </a:lnSpc>
              <a:spcBef>
                <a:spcPts val="0"/>
              </a:spcBef>
              <a:spcAft>
                <a:spcPts val="0"/>
              </a:spcAft>
              <a:buClr>
                <a:srgbClr val="6C49A2"/>
              </a:buClr>
              <a:buSzPts val="4000"/>
              <a:buNone/>
              <a:defRPr sz="4000" b="1">
                <a:solidFill>
                  <a:srgbClr val="6C49A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127E67"/>
        </a:solidFill>
        <a:effectLst/>
      </p:bgPr>
    </p:bg>
    <p:spTree>
      <p:nvGrpSpPr>
        <p:cNvPr id="1" name="Shape 72"/>
        <p:cNvGrpSpPr/>
        <p:nvPr/>
      </p:nvGrpSpPr>
      <p:grpSpPr>
        <a:xfrm>
          <a:off x="0" y="0"/>
          <a:ext cx="0" cy="0"/>
          <a:chOff x="0" y="0"/>
          <a:chExt cx="0" cy="0"/>
        </a:xfrm>
      </p:grpSpPr>
      <p:sp>
        <p:nvSpPr>
          <p:cNvPr id="73" name="Google Shape;73;p18"/>
          <p:cNvSpPr txBox="1">
            <a:spLocks noGrp="1"/>
          </p:cNvSpPr>
          <p:nvPr>
            <p:ph type="ctrTitle"/>
          </p:nvPr>
        </p:nvSpPr>
        <p:spPr>
          <a:xfrm>
            <a:off x="660800" y="2582943"/>
            <a:ext cx="6557121" cy="2387600"/>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chemeClr val="lt1"/>
              </a:buClr>
              <a:buSzPts val="5000"/>
              <a:buFont typeface="Roboto Slab"/>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8"/>
          <p:cNvSpPr txBox="1">
            <a:spLocks noGrp="1"/>
          </p:cNvSpPr>
          <p:nvPr>
            <p:ph type="subTitle" idx="1"/>
          </p:nvPr>
        </p:nvSpPr>
        <p:spPr>
          <a:xfrm>
            <a:off x="660801" y="1991738"/>
            <a:ext cx="4647799" cy="365125"/>
          </a:xfrm>
          <a:prstGeom prst="rect">
            <a:avLst/>
          </a:prstGeom>
          <a:noFill/>
          <a:ln>
            <a:noFill/>
          </a:ln>
        </p:spPr>
        <p:txBody>
          <a:bodyPr spcFirstLastPara="1" wrap="square" lIns="0" tIns="45700" rIns="0" bIns="45700" anchor="t" anchorCtr="0">
            <a:noAutofit/>
          </a:bodyPr>
          <a:lstStyle>
            <a:lvl1pPr lvl="0" algn="l">
              <a:lnSpc>
                <a:spcPct val="90000"/>
              </a:lnSpc>
              <a:spcBef>
                <a:spcPts val="1000"/>
              </a:spcBef>
              <a:spcAft>
                <a:spcPts val="0"/>
              </a:spcAft>
              <a:buClr>
                <a:schemeClr val="lt1"/>
              </a:buClr>
              <a:buSzPts val="1800"/>
              <a:buNone/>
              <a:defRPr sz="1800" b="1">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75" name="Google Shape;75;p18"/>
          <p:cNvPicPr preferRelativeResize="0"/>
          <p:nvPr/>
        </p:nvPicPr>
        <p:blipFill rotWithShape="1">
          <a:blip r:embed="rId2">
            <a:alphaModFix/>
          </a:blip>
          <a:srcRect/>
          <a:stretch/>
        </p:blipFill>
        <p:spPr>
          <a:xfrm>
            <a:off x="660801" y="6293701"/>
            <a:ext cx="710731" cy="201694"/>
          </a:xfrm>
          <a:prstGeom prst="rect">
            <a:avLst/>
          </a:prstGeom>
          <a:noFill/>
          <a:ln>
            <a:noFill/>
          </a:ln>
        </p:spPr>
      </p:pic>
      <p:sp>
        <p:nvSpPr>
          <p:cNvPr id="76" name="Google Shape;76;p18"/>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a:t>
            </a:fld>
            <a:endParaRPr sz="1200">
              <a:solidFill>
                <a:schemeClr val="lt1"/>
              </a:solidFill>
              <a:latin typeface="Calibri"/>
              <a:ea typeface="Calibri"/>
              <a:cs typeface="Calibri"/>
              <a:sym typeface="Calibri"/>
            </a:endParaRPr>
          </a:p>
        </p:txBody>
      </p:sp>
      <p:pic>
        <p:nvPicPr>
          <p:cNvPr id="77" name="Google Shape;77;p18"/>
          <p:cNvPicPr preferRelativeResize="0"/>
          <p:nvPr/>
        </p:nvPicPr>
        <p:blipFill rotWithShape="1">
          <a:blip r:embed="rId3">
            <a:alphaModFix/>
          </a:blip>
          <a:srcRect l="5170" r="4427"/>
          <a:stretch/>
        </p:blipFill>
        <p:spPr>
          <a:xfrm>
            <a:off x="8514623" y="0"/>
            <a:ext cx="3677377" cy="6864395"/>
          </a:xfrm>
          <a:prstGeom prst="rect">
            <a:avLst/>
          </a:prstGeom>
          <a:solidFill>
            <a:srgbClr val="1ED2AC"/>
          </a:solid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0_Custom Layout">
  <p:cSld name="10_Custom Layout">
    <p:bg>
      <p:bgPr>
        <a:solidFill>
          <a:srgbClr val="127E67"/>
        </a:solidFill>
        <a:effectLst/>
      </p:bgPr>
    </p:bg>
    <p:spTree>
      <p:nvGrpSpPr>
        <p:cNvPr id="1" name="Shape 78"/>
        <p:cNvGrpSpPr/>
        <p:nvPr/>
      </p:nvGrpSpPr>
      <p:grpSpPr>
        <a:xfrm>
          <a:off x="0" y="0"/>
          <a:ext cx="0" cy="0"/>
          <a:chOff x="0" y="0"/>
          <a:chExt cx="0" cy="0"/>
        </a:xfrm>
      </p:grpSpPr>
      <p:sp>
        <p:nvSpPr>
          <p:cNvPr id="79" name="Google Shape;79;p19"/>
          <p:cNvSpPr>
            <a:spLocks noGrp="1"/>
          </p:cNvSpPr>
          <p:nvPr>
            <p:ph type="pic" idx="2"/>
          </p:nvPr>
        </p:nvSpPr>
        <p:spPr>
          <a:xfrm>
            <a:off x="6376657" y="231318"/>
            <a:ext cx="5586744" cy="7229904"/>
          </a:xfrm>
          <a:prstGeom prst="rect">
            <a:avLst/>
          </a:prstGeom>
          <a:solidFill>
            <a:schemeClr val="lt1">
              <a:alpha val="49803"/>
            </a:schemeClr>
          </a:solid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1400"/>
              <a:buFont typeface="Arial"/>
              <a:buNone/>
              <a:defRPr sz="1400" b="1" i="0" u="none" strike="noStrike" cap="none">
                <a:solidFill>
                  <a:schemeClr val="lt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 name="Google Shape;80;p19"/>
          <p:cNvSpPr txBox="1">
            <a:spLocks noGrp="1"/>
          </p:cNvSpPr>
          <p:nvPr>
            <p:ph type="title"/>
          </p:nvPr>
        </p:nvSpPr>
        <p:spPr>
          <a:xfrm>
            <a:off x="660802" y="792040"/>
            <a:ext cx="4807492" cy="891794"/>
          </a:xfrm>
          <a:prstGeom prst="rect">
            <a:avLst/>
          </a:prstGeom>
          <a:noFill/>
          <a:ln>
            <a:noFill/>
          </a:ln>
        </p:spPr>
        <p:txBody>
          <a:bodyPr spcFirstLastPara="1" wrap="square" lIns="0" tIns="45700" rIns="0" bIns="45700" anchor="t" anchorCtr="0">
            <a:noAutofit/>
          </a:bodyPr>
          <a:lstStyle>
            <a:lvl1pPr lvl="0" algn="l">
              <a:lnSpc>
                <a:spcPct val="100000"/>
              </a:lnSpc>
              <a:spcBef>
                <a:spcPts val="0"/>
              </a:spcBef>
              <a:spcAft>
                <a:spcPts val="0"/>
              </a:spcAft>
              <a:buClr>
                <a:schemeClr val="lt1"/>
              </a:buClr>
              <a:buSzPts val="5000"/>
              <a:buFont typeface="Roboto"/>
              <a:buNone/>
              <a:defRPr>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9"/>
          <p:cNvSpPr txBox="1">
            <a:spLocks noGrp="1"/>
          </p:cNvSpPr>
          <p:nvPr>
            <p:ph type="subTitle" idx="1"/>
          </p:nvPr>
        </p:nvSpPr>
        <p:spPr>
          <a:xfrm>
            <a:off x="660801" y="1845526"/>
            <a:ext cx="4807492" cy="4220434"/>
          </a:xfrm>
          <a:prstGeom prst="rect">
            <a:avLst/>
          </a:prstGeom>
          <a:noFill/>
          <a:ln>
            <a:noFill/>
          </a:ln>
        </p:spPr>
        <p:txBody>
          <a:bodyPr spcFirstLastPara="1" wrap="square" lIns="0" tIns="45700" rIns="0" bIns="45700" anchor="t" anchorCtr="0">
            <a:noAutofit/>
          </a:bodyPr>
          <a:lstStyle>
            <a:lvl1pPr lvl="0" algn="l">
              <a:lnSpc>
                <a:spcPct val="120000"/>
              </a:lnSpc>
              <a:spcBef>
                <a:spcPts val="1000"/>
              </a:spcBef>
              <a:spcAft>
                <a:spcPts val="0"/>
              </a:spcAft>
              <a:buClr>
                <a:schemeClr val="lt1"/>
              </a:buClr>
              <a:buSzPts val="1600"/>
              <a:buNone/>
              <a:defRPr sz="1600" b="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82" name="Google Shape;82;p19"/>
          <p:cNvPicPr preferRelativeResize="0"/>
          <p:nvPr/>
        </p:nvPicPr>
        <p:blipFill rotWithShape="1">
          <a:blip r:embed="rId2">
            <a:alphaModFix/>
          </a:blip>
          <a:srcRect/>
          <a:stretch/>
        </p:blipFill>
        <p:spPr>
          <a:xfrm>
            <a:off x="660801" y="6293701"/>
            <a:ext cx="710731" cy="201694"/>
          </a:xfrm>
          <a:prstGeom prst="rect">
            <a:avLst/>
          </a:prstGeom>
          <a:noFill/>
          <a:ln>
            <a:noFill/>
          </a:ln>
        </p:spPr>
      </p:pic>
      <p:sp>
        <p:nvSpPr>
          <p:cNvPr id="83" name="Google Shape;83;p19"/>
          <p:cNvSpPr txBox="1">
            <a:spLocks noGrp="1"/>
          </p:cNvSpPr>
          <p:nvPr>
            <p:ph type="body" idx="3"/>
          </p:nvPr>
        </p:nvSpPr>
        <p:spPr>
          <a:xfrm>
            <a:off x="9834161" y="6274728"/>
            <a:ext cx="1697037" cy="229188"/>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dk1"/>
              </a:buClr>
              <a:buSzPts val="1200"/>
              <a:buNone/>
              <a:defRPr sz="12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200"/>
              <a:buNone/>
              <a:defRPr sz="1200"/>
            </a:lvl4pPr>
            <a:lvl5pPr marL="2286000" lvl="4" indent="-228600" algn="l">
              <a:lnSpc>
                <a:spcPct val="90000"/>
              </a:lnSpc>
              <a:spcBef>
                <a:spcPts val="500"/>
              </a:spcBef>
              <a:spcAft>
                <a:spcPts val="0"/>
              </a:spcAft>
              <a:buClr>
                <a:schemeClr val="dk1"/>
              </a:buClr>
              <a:buSzPts val="120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5000"/>
              <a:buFont typeface="Roboto Slab"/>
              <a:buNone/>
              <a:defRPr sz="5000" b="1" i="0" u="none" strike="noStrike" cap="none">
                <a:solidFill>
                  <a:schemeClr val="dk1"/>
                </a:solidFill>
                <a:latin typeface="Roboto Slab"/>
                <a:ea typeface="Roboto Slab"/>
                <a:cs typeface="Roboto Slab"/>
                <a:sym typeface="Roboto Slab"/>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Roboto"/>
                <a:ea typeface="Roboto"/>
                <a:cs typeface="Roboto"/>
                <a:sym typeface="Robo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212136"/>
                </a:solidFill>
                <a:latin typeface="Calibri"/>
                <a:ea typeface="Calibri"/>
                <a:cs typeface="Calibri"/>
                <a:sym typeface="Calibri"/>
              </a:defRPr>
            </a:lvl1pPr>
            <a:lvl2pPr marL="0" marR="0" lvl="1" indent="0" algn="r" rtl="0">
              <a:spcBef>
                <a:spcPts val="0"/>
              </a:spcBef>
              <a:buNone/>
              <a:defRPr sz="1200" b="0" i="0" u="none" strike="noStrike" cap="none">
                <a:solidFill>
                  <a:srgbClr val="212136"/>
                </a:solidFill>
                <a:latin typeface="Calibri"/>
                <a:ea typeface="Calibri"/>
                <a:cs typeface="Calibri"/>
                <a:sym typeface="Calibri"/>
              </a:defRPr>
            </a:lvl2pPr>
            <a:lvl3pPr marL="0" marR="0" lvl="2" indent="0" algn="r" rtl="0">
              <a:spcBef>
                <a:spcPts val="0"/>
              </a:spcBef>
              <a:buNone/>
              <a:defRPr sz="1200" b="0" i="0" u="none" strike="noStrike" cap="none">
                <a:solidFill>
                  <a:srgbClr val="212136"/>
                </a:solidFill>
                <a:latin typeface="Calibri"/>
                <a:ea typeface="Calibri"/>
                <a:cs typeface="Calibri"/>
                <a:sym typeface="Calibri"/>
              </a:defRPr>
            </a:lvl3pPr>
            <a:lvl4pPr marL="0" marR="0" lvl="3" indent="0" algn="r" rtl="0">
              <a:spcBef>
                <a:spcPts val="0"/>
              </a:spcBef>
              <a:buNone/>
              <a:defRPr sz="1200" b="0" i="0" u="none" strike="noStrike" cap="none">
                <a:solidFill>
                  <a:srgbClr val="212136"/>
                </a:solidFill>
                <a:latin typeface="Calibri"/>
                <a:ea typeface="Calibri"/>
                <a:cs typeface="Calibri"/>
                <a:sym typeface="Calibri"/>
              </a:defRPr>
            </a:lvl4pPr>
            <a:lvl5pPr marL="0" marR="0" lvl="4" indent="0" algn="r" rtl="0">
              <a:spcBef>
                <a:spcPts val="0"/>
              </a:spcBef>
              <a:buNone/>
              <a:defRPr sz="1200" b="0" i="0" u="none" strike="noStrike" cap="none">
                <a:solidFill>
                  <a:srgbClr val="212136"/>
                </a:solidFill>
                <a:latin typeface="Calibri"/>
                <a:ea typeface="Calibri"/>
                <a:cs typeface="Calibri"/>
                <a:sym typeface="Calibri"/>
              </a:defRPr>
            </a:lvl5pPr>
            <a:lvl6pPr marL="0" marR="0" lvl="5" indent="0" algn="r" rtl="0">
              <a:spcBef>
                <a:spcPts val="0"/>
              </a:spcBef>
              <a:buNone/>
              <a:defRPr sz="1200" b="0" i="0" u="none" strike="noStrike" cap="none">
                <a:solidFill>
                  <a:srgbClr val="212136"/>
                </a:solidFill>
                <a:latin typeface="Calibri"/>
                <a:ea typeface="Calibri"/>
                <a:cs typeface="Calibri"/>
                <a:sym typeface="Calibri"/>
              </a:defRPr>
            </a:lvl6pPr>
            <a:lvl7pPr marL="0" marR="0" lvl="6" indent="0" algn="r" rtl="0">
              <a:spcBef>
                <a:spcPts val="0"/>
              </a:spcBef>
              <a:buNone/>
              <a:defRPr sz="1200" b="0" i="0" u="none" strike="noStrike" cap="none">
                <a:solidFill>
                  <a:srgbClr val="212136"/>
                </a:solidFill>
                <a:latin typeface="Calibri"/>
                <a:ea typeface="Calibri"/>
                <a:cs typeface="Calibri"/>
                <a:sym typeface="Calibri"/>
              </a:defRPr>
            </a:lvl7pPr>
            <a:lvl8pPr marL="0" marR="0" lvl="7" indent="0" algn="r" rtl="0">
              <a:spcBef>
                <a:spcPts val="0"/>
              </a:spcBef>
              <a:buNone/>
              <a:defRPr sz="1200" b="0" i="0" u="none" strike="noStrike" cap="none">
                <a:solidFill>
                  <a:srgbClr val="212136"/>
                </a:solidFill>
                <a:latin typeface="Calibri"/>
                <a:ea typeface="Calibri"/>
                <a:cs typeface="Calibri"/>
                <a:sym typeface="Calibri"/>
              </a:defRPr>
            </a:lvl8pPr>
            <a:lvl9pPr marL="0" marR="0" lvl="8" indent="0" algn="r" rtl="0">
              <a:spcBef>
                <a:spcPts val="0"/>
              </a:spcBef>
              <a:buNone/>
              <a:defRPr sz="1200" b="0" i="0" u="none" strike="noStrike" cap="none">
                <a:solidFill>
                  <a:srgbClr val="21213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
          <p:cNvSpPr txBox="1">
            <a:spLocks noGrp="1"/>
          </p:cNvSpPr>
          <p:nvPr>
            <p:ph type="ctrTitle"/>
          </p:nvPr>
        </p:nvSpPr>
        <p:spPr>
          <a:xfrm>
            <a:off x="660800" y="2582943"/>
            <a:ext cx="6557121" cy="2387600"/>
          </a:xfrm>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0"/>
              </a:spcBef>
              <a:spcAft>
                <a:spcPts val="0"/>
              </a:spcAft>
              <a:buClr>
                <a:schemeClr val="lt1"/>
              </a:buClr>
              <a:buSzPts val="5000"/>
              <a:buFont typeface="Roboto Slab"/>
              <a:buNone/>
            </a:pPr>
            <a:r>
              <a:rPr lang="en-US">
                <a:latin typeface="Roboto Slab"/>
                <a:ea typeface="Roboto Slab"/>
                <a:cs typeface="Roboto Slab"/>
                <a:sym typeface="Roboto Sla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Support and Evidence</a:t>
            </a:r>
            <a:endParaRPr/>
          </a:p>
        </p:txBody>
      </p:sp>
      <p:sp>
        <p:nvSpPr>
          <p:cNvPr id="271" name="Google Shape;271;p1"/>
          <p:cNvSpPr txBox="1">
            <a:spLocks noGrp="1"/>
          </p:cNvSpPr>
          <p:nvPr>
            <p:ph type="subTitle" idx="1"/>
          </p:nvPr>
        </p:nvSpPr>
        <p:spPr>
          <a:xfrm>
            <a:off x="660801" y="1991738"/>
            <a:ext cx="4647799" cy="365125"/>
          </a:xfrm>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0"/>
              </a:spcBef>
              <a:spcAft>
                <a:spcPts val="0"/>
              </a:spcAft>
              <a:buClr>
                <a:schemeClr val="lt1"/>
              </a:buClr>
              <a:buSzPts val="1800"/>
              <a:buNone/>
            </a:pPr>
            <a:r>
              <a:rPr lang="en-US"/>
              <a:t>Intervention Lesson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
          <p:cNvSpPr txBox="1">
            <a:spLocks noGrp="1"/>
          </p:cNvSpPr>
          <p:nvPr>
            <p:ph type="title"/>
          </p:nvPr>
        </p:nvSpPr>
        <p:spPr>
          <a:xfrm>
            <a:off x="660802" y="2032998"/>
            <a:ext cx="4807492" cy="1615457"/>
          </a:xfrm>
          <a:prstGeom prst="rect">
            <a:avLst/>
          </a:prstGeom>
          <a:noFill/>
          <a:ln>
            <a:noFill/>
          </a:ln>
        </p:spPr>
        <p:txBody>
          <a:bodyPr spcFirstLastPara="1" wrap="square" lIns="0" tIns="45700" rIns="0" bIns="45700" anchor="b" anchorCtr="0">
            <a:noAutofit/>
          </a:bodyPr>
          <a:lstStyle/>
          <a:p>
            <a:pPr marL="0" lvl="0" indent="0" algn="l" rtl="0">
              <a:lnSpc>
                <a:spcPct val="100000"/>
              </a:lnSpc>
              <a:spcBef>
                <a:spcPts val="0"/>
              </a:spcBef>
              <a:spcAft>
                <a:spcPts val="0"/>
              </a:spcAft>
              <a:buClr>
                <a:schemeClr val="lt1"/>
              </a:buClr>
              <a:buSzPts val="5000"/>
              <a:buFont typeface="Roboto"/>
              <a:buNone/>
            </a:pPr>
            <a:r>
              <a:rPr lang="en-US"/>
              <a:t>Entry Ticket</a:t>
            </a:r>
            <a:endParaRPr/>
          </a:p>
        </p:txBody>
      </p:sp>
      <p:sp>
        <p:nvSpPr>
          <p:cNvPr id="278" name="Google Shape;278;p2"/>
          <p:cNvSpPr txBox="1">
            <a:spLocks noGrp="1"/>
          </p:cNvSpPr>
          <p:nvPr>
            <p:ph type="subTitle" idx="1"/>
          </p:nvPr>
        </p:nvSpPr>
        <p:spPr>
          <a:xfrm>
            <a:off x="660801" y="3886200"/>
            <a:ext cx="4807492" cy="1900520"/>
          </a:xfrm>
          <a:prstGeom prst="rect">
            <a:avLst/>
          </a:prstGeom>
          <a:noFill/>
          <a:ln>
            <a:noFill/>
          </a:ln>
        </p:spPr>
        <p:txBody>
          <a:bodyPr spcFirstLastPara="1" wrap="square" lIns="0" tIns="45700" rIns="0" bIns="45700" anchor="t" anchorCtr="0">
            <a:noAutofit/>
          </a:bodyPr>
          <a:lstStyle/>
          <a:p>
            <a:pPr marL="0" lvl="0" indent="0" algn="l" rtl="0">
              <a:lnSpc>
                <a:spcPct val="120000"/>
              </a:lnSpc>
              <a:spcBef>
                <a:spcPts val="0"/>
              </a:spcBef>
              <a:spcAft>
                <a:spcPts val="0"/>
              </a:spcAft>
              <a:buClr>
                <a:schemeClr val="lt1"/>
              </a:buClr>
              <a:buSzPts val="2200"/>
              <a:buNone/>
            </a:pPr>
            <a:r>
              <a:rPr lang="en-US"/>
              <a:t>Identify the reasons and evidence you provided in your essay. Are there holes you need to fill?</a:t>
            </a:r>
            <a:endParaRPr/>
          </a:p>
          <a:p>
            <a:pPr marL="0" lvl="0" indent="0" algn="l" rtl="0">
              <a:lnSpc>
                <a:spcPct val="120000"/>
              </a:lnSpc>
              <a:spcBef>
                <a:spcPts val="1000"/>
              </a:spcBef>
              <a:spcAft>
                <a:spcPts val="0"/>
              </a:spcAft>
              <a:buClr>
                <a:schemeClr val="lt1"/>
              </a:buClr>
              <a:buSzPts val="2200"/>
              <a:buNone/>
            </a:pPr>
            <a:endParaRPr/>
          </a:p>
        </p:txBody>
      </p:sp>
      <p:sp>
        <p:nvSpPr>
          <p:cNvPr id="279" name="Google Shape;279;p2"/>
          <p:cNvSpPr txBox="1">
            <a:spLocks noGrp="1"/>
          </p:cNvSpPr>
          <p:nvPr>
            <p:ph type="body" idx="3"/>
          </p:nvPr>
        </p:nvSpPr>
        <p:spPr>
          <a:xfrm>
            <a:off x="9834161" y="6274728"/>
            <a:ext cx="1697037" cy="229188"/>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dk1"/>
              </a:buClr>
              <a:buSzPts val="1200"/>
              <a:buNone/>
            </a:pPr>
            <a:r>
              <a:rPr lang="en-US"/>
              <a:t>2</a:t>
            </a:r>
            <a:endParaRPr/>
          </a:p>
        </p:txBody>
      </p:sp>
      <p:pic>
        <p:nvPicPr>
          <p:cNvPr id="280" name="Google Shape;280;p2"/>
          <p:cNvPicPr preferRelativeResize="0"/>
          <p:nvPr/>
        </p:nvPicPr>
        <p:blipFill>
          <a:blip r:embed="rId3">
            <a:alphaModFix/>
          </a:blip>
          <a:stretch>
            <a:fillRect/>
          </a:stretch>
        </p:blipFill>
        <p:spPr>
          <a:xfrm>
            <a:off x="6376651" y="266049"/>
            <a:ext cx="5586750" cy="72191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
          <p:cNvSpPr txBox="1">
            <a:spLocks noGrp="1"/>
          </p:cNvSpPr>
          <p:nvPr>
            <p:ph type="title"/>
          </p:nvPr>
        </p:nvSpPr>
        <p:spPr>
          <a:xfrm>
            <a:off x="660800" y="792040"/>
            <a:ext cx="5435200" cy="17378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212136"/>
              </a:buClr>
              <a:buSzPts val="5000"/>
              <a:buFont typeface="Roboto"/>
              <a:buNone/>
            </a:pPr>
            <a:r>
              <a:rPr lang="en-US"/>
              <a:t>In this lesson, you will learn…</a:t>
            </a:r>
            <a:endParaRPr/>
          </a:p>
        </p:txBody>
      </p:sp>
      <p:sp>
        <p:nvSpPr>
          <p:cNvPr id="287" name="Google Shape;287;p3"/>
          <p:cNvSpPr txBox="1">
            <a:spLocks noGrp="1"/>
          </p:cNvSpPr>
          <p:nvPr>
            <p:ph type="body" idx="1"/>
          </p:nvPr>
        </p:nvSpPr>
        <p:spPr>
          <a:xfrm>
            <a:off x="660400" y="3954463"/>
            <a:ext cx="2928620" cy="1920875"/>
          </a:xfrm>
          <a:prstGeom prst="rect">
            <a:avLst/>
          </a:prstGeom>
          <a:noFill/>
          <a:ln>
            <a:noFill/>
          </a:ln>
        </p:spPr>
        <p:txBody>
          <a:bodyPr spcFirstLastPara="1" wrap="square" lIns="0" tIns="45700" rIns="0" bIns="45700" anchor="t" anchorCtr="0">
            <a:noAutofit/>
          </a:bodyPr>
          <a:lstStyle/>
          <a:p>
            <a:pPr marL="0" lvl="0" indent="0" algn="l" rtl="0">
              <a:lnSpc>
                <a:spcPct val="115000"/>
              </a:lnSpc>
              <a:spcBef>
                <a:spcPts val="0"/>
              </a:spcBef>
              <a:spcAft>
                <a:spcPts val="0"/>
              </a:spcAft>
              <a:buClr>
                <a:schemeClr val="dk1"/>
              </a:buClr>
              <a:buSzPts val="2400"/>
              <a:buNone/>
            </a:pPr>
            <a:r>
              <a:rPr lang="en-US" sz="2400"/>
              <a:t>how evidence and reasoning support an argument</a:t>
            </a:r>
            <a:endParaRPr/>
          </a:p>
        </p:txBody>
      </p:sp>
      <p:sp>
        <p:nvSpPr>
          <p:cNvPr id="288" name="Google Shape;288;p3"/>
          <p:cNvSpPr txBox="1">
            <a:spLocks noGrp="1"/>
          </p:cNvSpPr>
          <p:nvPr>
            <p:ph type="body" idx="2"/>
          </p:nvPr>
        </p:nvSpPr>
        <p:spPr>
          <a:xfrm>
            <a:off x="4631690" y="3954463"/>
            <a:ext cx="2928620" cy="1920875"/>
          </a:xfrm>
          <a:prstGeom prst="rect">
            <a:avLst/>
          </a:prstGeom>
          <a:noFill/>
          <a:ln>
            <a:noFill/>
          </a:ln>
        </p:spPr>
        <p:txBody>
          <a:bodyPr spcFirstLastPara="1" wrap="square" lIns="0" tIns="45700" rIns="0" bIns="45700" anchor="t" anchorCtr="0">
            <a:noAutofit/>
          </a:bodyPr>
          <a:lstStyle/>
          <a:p>
            <a:pPr marL="0" lvl="0" indent="0" algn="l" rtl="0">
              <a:lnSpc>
                <a:spcPct val="120000"/>
              </a:lnSpc>
              <a:spcBef>
                <a:spcPts val="0"/>
              </a:spcBef>
              <a:spcAft>
                <a:spcPts val="0"/>
              </a:spcAft>
              <a:buClr>
                <a:schemeClr val="dk1"/>
              </a:buClr>
              <a:buSzPts val="2400"/>
              <a:buNone/>
            </a:pPr>
            <a:r>
              <a:rPr lang="en-US" sz="2400"/>
              <a:t>what kind of evidence to use</a:t>
            </a:r>
            <a:endParaRPr/>
          </a:p>
        </p:txBody>
      </p:sp>
      <p:sp>
        <p:nvSpPr>
          <p:cNvPr id="289" name="Google Shape;289;p3"/>
          <p:cNvSpPr txBox="1">
            <a:spLocks noGrp="1"/>
          </p:cNvSpPr>
          <p:nvPr>
            <p:ph type="body" idx="3"/>
          </p:nvPr>
        </p:nvSpPr>
        <p:spPr>
          <a:xfrm>
            <a:off x="8602578" y="3954463"/>
            <a:ext cx="2928620" cy="1920875"/>
          </a:xfrm>
          <a:prstGeom prst="rect">
            <a:avLst/>
          </a:prstGeom>
          <a:noFill/>
          <a:ln>
            <a:noFill/>
          </a:ln>
        </p:spPr>
        <p:txBody>
          <a:bodyPr spcFirstLastPara="1" wrap="square" lIns="0" tIns="45700" rIns="0" bIns="45700" anchor="t" anchorCtr="0">
            <a:noAutofit/>
          </a:bodyPr>
          <a:lstStyle/>
          <a:p>
            <a:pPr marL="0" lvl="0" indent="0" algn="l" rtl="0">
              <a:lnSpc>
                <a:spcPct val="115000"/>
              </a:lnSpc>
              <a:spcBef>
                <a:spcPts val="0"/>
              </a:spcBef>
              <a:spcAft>
                <a:spcPts val="0"/>
              </a:spcAft>
              <a:buClr>
                <a:schemeClr val="dk1"/>
              </a:buClr>
              <a:buSzPts val="2400"/>
              <a:buNone/>
            </a:pPr>
            <a:r>
              <a:rPr lang="en-US" sz="2400"/>
              <a:t>how to revise your essay to improve your support and evidence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
          <p:cNvSpPr txBox="1">
            <a:spLocks noGrp="1"/>
          </p:cNvSpPr>
          <p:nvPr>
            <p:ph type="body" idx="1"/>
          </p:nvPr>
        </p:nvSpPr>
        <p:spPr>
          <a:xfrm>
            <a:off x="660801" y="2722562"/>
            <a:ext cx="2898827" cy="1412875"/>
          </a:xfrm>
          <a:prstGeom prst="rect">
            <a:avLst/>
          </a:prstGeom>
          <a:noFill/>
          <a:ln>
            <a:noFill/>
          </a:ln>
        </p:spPr>
        <p:txBody>
          <a:bodyPr spcFirstLastPara="1" wrap="square" lIns="0" tIns="45700" rIns="0" bIns="45700" anchor="ctr" anchorCtr="0">
            <a:noAutofit/>
          </a:bodyPr>
          <a:lstStyle/>
          <a:p>
            <a:pPr marL="0" lvl="0" indent="0" algn="l" rtl="0">
              <a:lnSpc>
                <a:spcPct val="100000"/>
              </a:lnSpc>
              <a:spcBef>
                <a:spcPts val="0"/>
              </a:spcBef>
              <a:spcAft>
                <a:spcPts val="0"/>
              </a:spcAft>
              <a:buClr>
                <a:srgbClr val="212136"/>
              </a:buClr>
              <a:buSzPts val="3600"/>
              <a:buNone/>
            </a:pPr>
            <a:r>
              <a:rPr lang="en-US" sz="3600"/>
              <a:t>Arguments are built on reasons and evidence.</a:t>
            </a:r>
            <a:endParaRPr sz="3600"/>
          </a:p>
        </p:txBody>
      </p:sp>
      <p:pic>
        <p:nvPicPr>
          <p:cNvPr id="296" name="Google Shape;296;p4"/>
          <p:cNvPicPr preferRelativeResize="0"/>
          <p:nvPr/>
        </p:nvPicPr>
        <p:blipFill rotWithShape="1">
          <a:blip r:embed="rId3">
            <a:alphaModFix/>
          </a:blip>
          <a:srcRect l="1047" r="1056"/>
          <a:stretch/>
        </p:blipFill>
        <p:spPr>
          <a:xfrm>
            <a:off x="7854969" y="785690"/>
            <a:ext cx="447592" cy="457200"/>
          </a:xfrm>
          <a:prstGeom prst="rect">
            <a:avLst/>
          </a:prstGeom>
          <a:noFill/>
          <a:ln>
            <a:noFill/>
          </a:ln>
        </p:spPr>
      </p:pic>
      <p:pic>
        <p:nvPicPr>
          <p:cNvPr id="297" name="Google Shape;297;p4"/>
          <p:cNvPicPr preferRelativeResize="0"/>
          <p:nvPr/>
        </p:nvPicPr>
        <p:blipFill rotWithShape="1">
          <a:blip r:embed="rId4">
            <a:alphaModFix/>
          </a:blip>
          <a:srcRect l="1047" r="1056"/>
          <a:stretch/>
        </p:blipFill>
        <p:spPr>
          <a:xfrm>
            <a:off x="7874732" y="2014016"/>
            <a:ext cx="447592" cy="457200"/>
          </a:xfrm>
          <a:prstGeom prst="rect">
            <a:avLst/>
          </a:prstGeom>
          <a:noFill/>
          <a:ln>
            <a:noFill/>
          </a:ln>
        </p:spPr>
      </p:pic>
      <p:pic>
        <p:nvPicPr>
          <p:cNvPr id="298" name="Google Shape;298;p4"/>
          <p:cNvPicPr preferRelativeResize="0"/>
          <p:nvPr/>
        </p:nvPicPr>
        <p:blipFill rotWithShape="1">
          <a:blip r:embed="rId5">
            <a:alphaModFix/>
          </a:blip>
          <a:srcRect l="1047" r="1056"/>
          <a:stretch/>
        </p:blipFill>
        <p:spPr>
          <a:xfrm>
            <a:off x="9250132" y="2014016"/>
            <a:ext cx="447592" cy="457200"/>
          </a:xfrm>
          <a:prstGeom prst="rect">
            <a:avLst/>
          </a:prstGeom>
          <a:noFill/>
          <a:ln>
            <a:noFill/>
          </a:ln>
        </p:spPr>
      </p:pic>
      <p:pic>
        <p:nvPicPr>
          <p:cNvPr id="299" name="Google Shape;299;p4"/>
          <p:cNvPicPr preferRelativeResize="0"/>
          <p:nvPr/>
        </p:nvPicPr>
        <p:blipFill rotWithShape="1">
          <a:blip r:embed="rId5">
            <a:alphaModFix/>
          </a:blip>
          <a:srcRect l="1047" r="1056"/>
          <a:stretch/>
        </p:blipFill>
        <p:spPr>
          <a:xfrm>
            <a:off x="6527423" y="2014016"/>
            <a:ext cx="447592" cy="457200"/>
          </a:xfrm>
          <a:prstGeom prst="rect">
            <a:avLst/>
          </a:prstGeom>
          <a:noFill/>
          <a:ln>
            <a:noFill/>
          </a:ln>
        </p:spPr>
      </p:pic>
      <p:sp>
        <p:nvSpPr>
          <p:cNvPr id="300" name="Google Shape;300;p4"/>
          <p:cNvSpPr txBox="1"/>
          <p:nvPr/>
        </p:nvSpPr>
        <p:spPr>
          <a:xfrm>
            <a:off x="7069962" y="1295400"/>
            <a:ext cx="2017606" cy="276999"/>
          </a:xfrm>
          <a:prstGeom prst="rect">
            <a:avLst/>
          </a:prstGeom>
          <a:noFill/>
          <a:ln>
            <a:noFill/>
          </a:ln>
        </p:spPr>
        <p:txBody>
          <a:bodyPr spcFirstLastPara="1" wrap="square" lIns="0" tIns="45700" rIns="0" bIns="45700" anchor="t" anchorCtr="0">
            <a:spAutoFit/>
          </a:bodyPr>
          <a:lstStyle/>
          <a:p>
            <a:pPr marL="0" marR="0" lvl="0" indent="0" algn="ctr" rtl="0">
              <a:spcBef>
                <a:spcPts val="0"/>
              </a:spcBef>
              <a:spcAft>
                <a:spcPts val="0"/>
              </a:spcAft>
              <a:buNone/>
            </a:pPr>
            <a:r>
              <a:rPr lang="en-US" sz="1200" b="1" i="0" u="none" strike="noStrike" cap="none">
                <a:solidFill>
                  <a:srgbClr val="212136"/>
                </a:solidFill>
                <a:latin typeface="Roboto"/>
                <a:ea typeface="Roboto"/>
                <a:cs typeface="Roboto"/>
                <a:sym typeface="Roboto"/>
              </a:rPr>
              <a:t>Summary and Claim</a:t>
            </a:r>
            <a:endParaRPr/>
          </a:p>
        </p:txBody>
      </p:sp>
      <p:sp>
        <p:nvSpPr>
          <p:cNvPr id="301" name="Google Shape;301;p4"/>
          <p:cNvSpPr txBox="1"/>
          <p:nvPr/>
        </p:nvSpPr>
        <p:spPr>
          <a:xfrm>
            <a:off x="6449417" y="2468290"/>
            <a:ext cx="606842" cy="246221"/>
          </a:xfrm>
          <a:prstGeom prst="rect">
            <a:avLst/>
          </a:prstGeom>
          <a:noFill/>
          <a:ln>
            <a:noFill/>
          </a:ln>
        </p:spPr>
        <p:txBody>
          <a:bodyPr spcFirstLastPara="1" wrap="square" lIns="0" tIns="45700" rIns="0" bIns="45700" anchor="t" anchorCtr="0">
            <a:spAutoFit/>
          </a:bodyPr>
          <a:lstStyle/>
          <a:p>
            <a:pPr marL="0" marR="0" lvl="0" indent="0" algn="ctr" rtl="0">
              <a:spcBef>
                <a:spcPts val="0"/>
              </a:spcBef>
              <a:spcAft>
                <a:spcPts val="0"/>
              </a:spcAft>
              <a:buNone/>
            </a:pPr>
            <a:r>
              <a:rPr lang="en-US" sz="1000" b="1" i="0" u="none" strike="noStrike" cap="none">
                <a:solidFill>
                  <a:srgbClr val="212136"/>
                </a:solidFill>
                <a:latin typeface="Roboto"/>
                <a:ea typeface="Roboto"/>
                <a:cs typeface="Roboto"/>
                <a:sym typeface="Roboto"/>
              </a:rPr>
              <a:t>Reason</a:t>
            </a:r>
            <a:endParaRPr/>
          </a:p>
        </p:txBody>
      </p:sp>
      <p:sp>
        <p:nvSpPr>
          <p:cNvPr id="302" name="Google Shape;302;p4"/>
          <p:cNvSpPr txBox="1"/>
          <p:nvPr/>
        </p:nvSpPr>
        <p:spPr>
          <a:xfrm>
            <a:off x="7767876" y="2469737"/>
            <a:ext cx="661304" cy="246221"/>
          </a:xfrm>
          <a:prstGeom prst="rect">
            <a:avLst/>
          </a:prstGeom>
          <a:noFill/>
          <a:ln>
            <a:noFill/>
          </a:ln>
        </p:spPr>
        <p:txBody>
          <a:bodyPr spcFirstLastPara="1" wrap="square" lIns="0" tIns="45700" rIns="0" bIns="45700" anchor="t" anchorCtr="0">
            <a:spAutoFit/>
          </a:bodyPr>
          <a:lstStyle/>
          <a:p>
            <a:pPr marL="0" marR="0" lvl="0" indent="0" algn="ctr" rtl="0">
              <a:spcBef>
                <a:spcPts val="0"/>
              </a:spcBef>
              <a:spcAft>
                <a:spcPts val="0"/>
              </a:spcAft>
              <a:buNone/>
            </a:pPr>
            <a:r>
              <a:rPr lang="en-US" sz="1000" b="1" i="0" u="none" strike="noStrike" cap="none">
                <a:solidFill>
                  <a:srgbClr val="212136"/>
                </a:solidFill>
                <a:latin typeface="Roboto"/>
                <a:ea typeface="Roboto"/>
                <a:cs typeface="Roboto"/>
                <a:sym typeface="Roboto"/>
              </a:rPr>
              <a:t>Evidence</a:t>
            </a:r>
            <a:endParaRPr/>
          </a:p>
        </p:txBody>
      </p:sp>
      <p:sp>
        <p:nvSpPr>
          <p:cNvPr id="303" name="Google Shape;303;p4"/>
          <p:cNvSpPr txBox="1"/>
          <p:nvPr/>
        </p:nvSpPr>
        <p:spPr>
          <a:xfrm>
            <a:off x="9087568" y="2468291"/>
            <a:ext cx="753651" cy="246221"/>
          </a:xfrm>
          <a:prstGeom prst="rect">
            <a:avLst/>
          </a:prstGeom>
          <a:noFill/>
          <a:ln>
            <a:noFill/>
          </a:ln>
        </p:spPr>
        <p:txBody>
          <a:bodyPr spcFirstLastPara="1" wrap="square" lIns="0" tIns="45700" rIns="0" bIns="45700" anchor="t" anchorCtr="0">
            <a:spAutoFit/>
          </a:bodyPr>
          <a:lstStyle/>
          <a:p>
            <a:pPr marL="0" marR="0" lvl="0" indent="0" algn="ctr" rtl="0">
              <a:spcBef>
                <a:spcPts val="0"/>
              </a:spcBef>
              <a:spcAft>
                <a:spcPts val="0"/>
              </a:spcAft>
              <a:buNone/>
            </a:pPr>
            <a:r>
              <a:rPr lang="en-US" sz="1000" b="1" i="0" u="none" strike="noStrike" cap="none">
                <a:solidFill>
                  <a:srgbClr val="212136"/>
                </a:solidFill>
                <a:latin typeface="Roboto"/>
                <a:ea typeface="Roboto"/>
                <a:cs typeface="Roboto"/>
                <a:sym typeface="Roboto"/>
              </a:rPr>
              <a:t>Reasoning</a:t>
            </a:r>
            <a:endParaRPr/>
          </a:p>
        </p:txBody>
      </p:sp>
      <p:sp>
        <p:nvSpPr>
          <p:cNvPr id="304" name="Google Shape;304;p4"/>
          <p:cNvSpPr txBox="1"/>
          <p:nvPr/>
        </p:nvSpPr>
        <p:spPr>
          <a:xfrm>
            <a:off x="7091283" y="5710740"/>
            <a:ext cx="2017606" cy="276999"/>
          </a:xfrm>
          <a:prstGeom prst="rect">
            <a:avLst/>
          </a:prstGeom>
          <a:noFill/>
          <a:ln>
            <a:noFill/>
          </a:ln>
        </p:spPr>
        <p:txBody>
          <a:bodyPr spcFirstLastPara="1" wrap="square" lIns="0" tIns="45700" rIns="0" bIns="45700" anchor="t" anchorCtr="0">
            <a:spAutoFit/>
          </a:bodyPr>
          <a:lstStyle/>
          <a:p>
            <a:pPr marL="0" marR="0" lvl="0" indent="0" algn="ctr" rtl="0">
              <a:spcBef>
                <a:spcPts val="0"/>
              </a:spcBef>
              <a:spcAft>
                <a:spcPts val="0"/>
              </a:spcAft>
              <a:buNone/>
            </a:pPr>
            <a:r>
              <a:rPr lang="en-US" sz="1200" b="1" i="0" u="none" strike="noStrike" cap="none">
                <a:solidFill>
                  <a:srgbClr val="212136"/>
                </a:solidFill>
                <a:latin typeface="Roboto"/>
                <a:ea typeface="Roboto"/>
                <a:cs typeface="Roboto"/>
                <a:sym typeface="Roboto"/>
              </a:rPr>
              <a:t>Conclusion</a:t>
            </a:r>
            <a:endParaRPr/>
          </a:p>
        </p:txBody>
      </p:sp>
      <p:sp>
        <p:nvSpPr>
          <p:cNvPr id="305" name="Google Shape;305;p4"/>
          <p:cNvSpPr/>
          <p:nvPr/>
        </p:nvSpPr>
        <p:spPr>
          <a:xfrm>
            <a:off x="6096000" y="1802511"/>
            <a:ext cx="4016414" cy="1066800"/>
          </a:xfrm>
          <a:prstGeom prst="roundRect">
            <a:avLst>
              <a:gd name="adj" fmla="val 4338"/>
            </a:avLst>
          </a:prstGeom>
          <a:noFill/>
          <a:ln w="12700" cap="flat" cmpd="sng">
            <a:solidFill>
              <a:srgbClr val="CED4DC"/>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06" name="Google Shape;306;p4"/>
          <p:cNvPicPr preferRelativeResize="0"/>
          <p:nvPr/>
        </p:nvPicPr>
        <p:blipFill rotWithShape="1">
          <a:blip r:embed="rId4">
            <a:alphaModFix/>
          </a:blip>
          <a:srcRect l="1047" r="1056"/>
          <a:stretch/>
        </p:blipFill>
        <p:spPr>
          <a:xfrm>
            <a:off x="7874732" y="3191462"/>
            <a:ext cx="447592" cy="457200"/>
          </a:xfrm>
          <a:prstGeom prst="rect">
            <a:avLst/>
          </a:prstGeom>
          <a:noFill/>
          <a:ln>
            <a:noFill/>
          </a:ln>
        </p:spPr>
      </p:pic>
      <p:pic>
        <p:nvPicPr>
          <p:cNvPr id="307" name="Google Shape;307;p4"/>
          <p:cNvPicPr preferRelativeResize="0"/>
          <p:nvPr/>
        </p:nvPicPr>
        <p:blipFill rotWithShape="1">
          <a:blip r:embed="rId5">
            <a:alphaModFix/>
          </a:blip>
          <a:srcRect l="1047" r="1056"/>
          <a:stretch/>
        </p:blipFill>
        <p:spPr>
          <a:xfrm>
            <a:off x="9250132" y="3191462"/>
            <a:ext cx="447592" cy="457200"/>
          </a:xfrm>
          <a:prstGeom prst="rect">
            <a:avLst/>
          </a:prstGeom>
          <a:noFill/>
          <a:ln>
            <a:noFill/>
          </a:ln>
        </p:spPr>
      </p:pic>
      <p:pic>
        <p:nvPicPr>
          <p:cNvPr id="308" name="Google Shape;308;p4"/>
          <p:cNvPicPr preferRelativeResize="0"/>
          <p:nvPr/>
        </p:nvPicPr>
        <p:blipFill rotWithShape="1">
          <a:blip r:embed="rId5">
            <a:alphaModFix/>
          </a:blip>
          <a:srcRect l="1047" r="1056"/>
          <a:stretch/>
        </p:blipFill>
        <p:spPr>
          <a:xfrm>
            <a:off x="6527423" y="3191462"/>
            <a:ext cx="447592" cy="457200"/>
          </a:xfrm>
          <a:prstGeom prst="rect">
            <a:avLst/>
          </a:prstGeom>
          <a:noFill/>
          <a:ln>
            <a:noFill/>
          </a:ln>
        </p:spPr>
      </p:pic>
      <p:sp>
        <p:nvSpPr>
          <p:cNvPr id="309" name="Google Shape;309;p4"/>
          <p:cNvSpPr txBox="1"/>
          <p:nvPr/>
        </p:nvSpPr>
        <p:spPr>
          <a:xfrm>
            <a:off x="6449417" y="3645736"/>
            <a:ext cx="606842" cy="246221"/>
          </a:xfrm>
          <a:prstGeom prst="rect">
            <a:avLst/>
          </a:prstGeom>
          <a:noFill/>
          <a:ln>
            <a:noFill/>
          </a:ln>
        </p:spPr>
        <p:txBody>
          <a:bodyPr spcFirstLastPara="1" wrap="square" lIns="0" tIns="45700" rIns="0" bIns="45700" anchor="t" anchorCtr="0">
            <a:spAutoFit/>
          </a:bodyPr>
          <a:lstStyle/>
          <a:p>
            <a:pPr marL="0" marR="0" lvl="0" indent="0" algn="ctr" rtl="0">
              <a:spcBef>
                <a:spcPts val="0"/>
              </a:spcBef>
              <a:spcAft>
                <a:spcPts val="0"/>
              </a:spcAft>
              <a:buNone/>
            </a:pPr>
            <a:r>
              <a:rPr lang="en-US" sz="1000" b="1" i="0" u="none" strike="noStrike" cap="none">
                <a:solidFill>
                  <a:srgbClr val="212136"/>
                </a:solidFill>
                <a:latin typeface="Roboto"/>
                <a:ea typeface="Roboto"/>
                <a:cs typeface="Roboto"/>
                <a:sym typeface="Roboto"/>
              </a:rPr>
              <a:t>Reason</a:t>
            </a:r>
            <a:endParaRPr/>
          </a:p>
        </p:txBody>
      </p:sp>
      <p:sp>
        <p:nvSpPr>
          <p:cNvPr id="310" name="Google Shape;310;p4"/>
          <p:cNvSpPr txBox="1"/>
          <p:nvPr/>
        </p:nvSpPr>
        <p:spPr>
          <a:xfrm>
            <a:off x="7767876" y="3647183"/>
            <a:ext cx="661304" cy="246221"/>
          </a:xfrm>
          <a:prstGeom prst="rect">
            <a:avLst/>
          </a:prstGeom>
          <a:noFill/>
          <a:ln>
            <a:noFill/>
          </a:ln>
        </p:spPr>
        <p:txBody>
          <a:bodyPr spcFirstLastPara="1" wrap="square" lIns="0" tIns="45700" rIns="0" bIns="45700" anchor="t" anchorCtr="0">
            <a:spAutoFit/>
          </a:bodyPr>
          <a:lstStyle/>
          <a:p>
            <a:pPr marL="0" marR="0" lvl="0" indent="0" algn="ctr" rtl="0">
              <a:spcBef>
                <a:spcPts val="0"/>
              </a:spcBef>
              <a:spcAft>
                <a:spcPts val="0"/>
              </a:spcAft>
              <a:buNone/>
            </a:pPr>
            <a:r>
              <a:rPr lang="en-US" sz="1000" b="1" i="0" u="none" strike="noStrike" cap="none">
                <a:solidFill>
                  <a:srgbClr val="212136"/>
                </a:solidFill>
                <a:latin typeface="Roboto"/>
                <a:ea typeface="Roboto"/>
                <a:cs typeface="Roboto"/>
                <a:sym typeface="Roboto"/>
              </a:rPr>
              <a:t>Evidence</a:t>
            </a:r>
            <a:endParaRPr/>
          </a:p>
        </p:txBody>
      </p:sp>
      <p:sp>
        <p:nvSpPr>
          <p:cNvPr id="311" name="Google Shape;311;p4"/>
          <p:cNvSpPr txBox="1"/>
          <p:nvPr/>
        </p:nvSpPr>
        <p:spPr>
          <a:xfrm>
            <a:off x="9087568" y="3645737"/>
            <a:ext cx="753651" cy="246221"/>
          </a:xfrm>
          <a:prstGeom prst="rect">
            <a:avLst/>
          </a:prstGeom>
          <a:noFill/>
          <a:ln>
            <a:noFill/>
          </a:ln>
        </p:spPr>
        <p:txBody>
          <a:bodyPr spcFirstLastPara="1" wrap="square" lIns="0" tIns="45700" rIns="0" bIns="45700" anchor="t" anchorCtr="0">
            <a:spAutoFit/>
          </a:bodyPr>
          <a:lstStyle/>
          <a:p>
            <a:pPr marL="0" marR="0" lvl="0" indent="0" algn="ctr" rtl="0">
              <a:spcBef>
                <a:spcPts val="0"/>
              </a:spcBef>
              <a:spcAft>
                <a:spcPts val="0"/>
              </a:spcAft>
              <a:buNone/>
            </a:pPr>
            <a:r>
              <a:rPr lang="en-US" sz="1000" b="1" i="0" u="none" strike="noStrike" cap="none">
                <a:solidFill>
                  <a:srgbClr val="212136"/>
                </a:solidFill>
                <a:latin typeface="Roboto"/>
                <a:ea typeface="Roboto"/>
                <a:cs typeface="Roboto"/>
                <a:sym typeface="Roboto"/>
              </a:rPr>
              <a:t>Reasoning</a:t>
            </a:r>
            <a:endParaRPr/>
          </a:p>
        </p:txBody>
      </p:sp>
      <p:sp>
        <p:nvSpPr>
          <p:cNvPr id="312" name="Google Shape;312;p4"/>
          <p:cNvSpPr/>
          <p:nvPr/>
        </p:nvSpPr>
        <p:spPr>
          <a:xfrm>
            <a:off x="6096000" y="2979957"/>
            <a:ext cx="4016414" cy="1066800"/>
          </a:xfrm>
          <a:prstGeom prst="roundRect">
            <a:avLst>
              <a:gd name="adj" fmla="val 4925"/>
            </a:avLst>
          </a:prstGeom>
          <a:noFill/>
          <a:ln w="12700" cap="flat" cmpd="sng">
            <a:solidFill>
              <a:srgbClr val="CED4DC"/>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13" name="Google Shape;313;p4"/>
          <p:cNvPicPr preferRelativeResize="0"/>
          <p:nvPr/>
        </p:nvPicPr>
        <p:blipFill rotWithShape="1">
          <a:blip r:embed="rId4">
            <a:alphaModFix/>
          </a:blip>
          <a:srcRect l="1047" r="1056"/>
          <a:stretch/>
        </p:blipFill>
        <p:spPr>
          <a:xfrm>
            <a:off x="7874732" y="4375171"/>
            <a:ext cx="447592" cy="457200"/>
          </a:xfrm>
          <a:prstGeom prst="rect">
            <a:avLst/>
          </a:prstGeom>
          <a:noFill/>
          <a:ln>
            <a:noFill/>
          </a:ln>
        </p:spPr>
      </p:pic>
      <p:pic>
        <p:nvPicPr>
          <p:cNvPr id="314" name="Google Shape;314;p4"/>
          <p:cNvPicPr preferRelativeResize="0"/>
          <p:nvPr/>
        </p:nvPicPr>
        <p:blipFill rotWithShape="1">
          <a:blip r:embed="rId5">
            <a:alphaModFix/>
          </a:blip>
          <a:srcRect l="1047" r="1056"/>
          <a:stretch/>
        </p:blipFill>
        <p:spPr>
          <a:xfrm>
            <a:off x="9250132" y="4375171"/>
            <a:ext cx="447592" cy="457200"/>
          </a:xfrm>
          <a:prstGeom prst="rect">
            <a:avLst/>
          </a:prstGeom>
          <a:noFill/>
          <a:ln>
            <a:noFill/>
          </a:ln>
        </p:spPr>
      </p:pic>
      <p:pic>
        <p:nvPicPr>
          <p:cNvPr id="315" name="Google Shape;315;p4"/>
          <p:cNvPicPr preferRelativeResize="0"/>
          <p:nvPr/>
        </p:nvPicPr>
        <p:blipFill rotWithShape="1">
          <a:blip r:embed="rId5">
            <a:alphaModFix/>
          </a:blip>
          <a:srcRect l="1047" r="1056"/>
          <a:stretch/>
        </p:blipFill>
        <p:spPr>
          <a:xfrm>
            <a:off x="6527423" y="4375171"/>
            <a:ext cx="447592" cy="457200"/>
          </a:xfrm>
          <a:prstGeom prst="rect">
            <a:avLst/>
          </a:prstGeom>
          <a:noFill/>
          <a:ln>
            <a:noFill/>
          </a:ln>
        </p:spPr>
      </p:pic>
      <p:sp>
        <p:nvSpPr>
          <p:cNvPr id="316" name="Google Shape;316;p4"/>
          <p:cNvSpPr txBox="1"/>
          <p:nvPr/>
        </p:nvSpPr>
        <p:spPr>
          <a:xfrm>
            <a:off x="6449417" y="4829445"/>
            <a:ext cx="606842" cy="246221"/>
          </a:xfrm>
          <a:prstGeom prst="rect">
            <a:avLst/>
          </a:prstGeom>
          <a:noFill/>
          <a:ln>
            <a:noFill/>
          </a:ln>
        </p:spPr>
        <p:txBody>
          <a:bodyPr spcFirstLastPara="1" wrap="square" lIns="0" tIns="45700" rIns="0" bIns="45700" anchor="t" anchorCtr="0">
            <a:spAutoFit/>
          </a:bodyPr>
          <a:lstStyle/>
          <a:p>
            <a:pPr marL="0" marR="0" lvl="0" indent="0" algn="ctr" rtl="0">
              <a:spcBef>
                <a:spcPts val="0"/>
              </a:spcBef>
              <a:spcAft>
                <a:spcPts val="0"/>
              </a:spcAft>
              <a:buNone/>
            </a:pPr>
            <a:r>
              <a:rPr lang="en-US" sz="1000" b="1" i="0" u="none" strike="noStrike" cap="none">
                <a:solidFill>
                  <a:srgbClr val="212136"/>
                </a:solidFill>
                <a:latin typeface="Roboto"/>
                <a:ea typeface="Roboto"/>
                <a:cs typeface="Roboto"/>
                <a:sym typeface="Roboto"/>
              </a:rPr>
              <a:t>Reason</a:t>
            </a:r>
            <a:endParaRPr/>
          </a:p>
        </p:txBody>
      </p:sp>
      <p:sp>
        <p:nvSpPr>
          <p:cNvPr id="317" name="Google Shape;317;p4"/>
          <p:cNvSpPr txBox="1"/>
          <p:nvPr/>
        </p:nvSpPr>
        <p:spPr>
          <a:xfrm>
            <a:off x="7767876" y="4830892"/>
            <a:ext cx="661304" cy="246221"/>
          </a:xfrm>
          <a:prstGeom prst="rect">
            <a:avLst/>
          </a:prstGeom>
          <a:noFill/>
          <a:ln>
            <a:noFill/>
          </a:ln>
        </p:spPr>
        <p:txBody>
          <a:bodyPr spcFirstLastPara="1" wrap="square" lIns="0" tIns="45700" rIns="0" bIns="45700" anchor="t" anchorCtr="0">
            <a:spAutoFit/>
          </a:bodyPr>
          <a:lstStyle/>
          <a:p>
            <a:pPr marL="0" marR="0" lvl="0" indent="0" algn="ctr" rtl="0">
              <a:spcBef>
                <a:spcPts val="0"/>
              </a:spcBef>
              <a:spcAft>
                <a:spcPts val="0"/>
              </a:spcAft>
              <a:buNone/>
            </a:pPr>
            <a:r>
              <a:rPr lang="en-US" sz="1000" b="1" i="0" u="none" strike="noStrike" cap="none">
                <a:solidFill>
                  <a:srgbClr val="212136"/>
                </a:solidFill>
                <a:latin typeface="Roboto"/>
                <a:ea typeface="Roboto"/>
                <a:cs typeface="Roboto"/>
                <a:sym typeface="Roboto"/>
              </a:rPr>
              <a:t>Evidence</a:t>
            </a:r>
            <a:endParaRPr/>
          </a:p>
        </p:txBody>
      </p:sp>
      <p:sp>
        <p:nvSpPr>
          <p:cNvPr id="318" name="Google Shape;318;p4"/>
          <p:cNvSpPr txBox="1"/>
          <p:nvPr/>
        </p:nvSpPr>
        <p:spPr>
          <a:xfrm>
            <a:off x="9087568" y="4829446"/>
            <a:ext cx="753651" cy="246221"/>
          </a:xfrm>
          <a:prstGeom prst="rect">
            <a:avLst/>
          </a:prstGeom>
          <a:noFill/>
          <a:ln>
            <a:noFill/>
          </a:ln>
        </p:spPr>
        <p:txBody>
          <a:bodyPr spcFirstLastPara="1" wrap="square" lIns="0" tIns="45700" rIns="0" bIns="45700" anchor="t" anchorCtr="0">
            <a:spAutoFit/>
          </a:bodyPr>
          <a:lstStyle/>
          <a:p>
            <a:pPr marL="0" marR="0" lvl="0" indent="0" algn="ctr" rtl="0">
              <a:spcBef>
                <a:spcPts val="0"/>
              </a:spcBef>
              <a:spcAft>
                <a:spcPts val="0"/>
              </a:spcAft>
              <a:buNone/>
            </a:pPr>
            <a:r>
              <a:rPr lang="en-US" sz="1000" b="1" i="0" u="none" strike="noStrike" cap="none">
                <a:solidFill>
                  <a:srgbClr val="212136"/>
                </a:solidFill>
                <a:latin typeface="Roboto"/>
                <a:ea typeface="Roboto"/>
                <a:cs typeface="Roboto"/>
                <a:sym typeface="Roboto"/>
              </a:rPr>
              <a:t>Reasoning</a:t>
            </a:r>
            <a:endParaRPr/>
          </a:p>
        </p:txBody>
      </p:sp>
      <p:sp>
        <p:nvSpPr>
          <p:cNvPr id="319" name="Google Shape;319;p4"/>
          <p:cNvSpPr/>
          <p:nvPr/>
        </p:nvSpPr>
        <p:spPr>
          <a:xfrm>
            <a:off x="6096000" y="4163666"/>
            <a:ext cx="4016414" cy="1066800"/>
          </a:xfrm>
          <a:prstGeom prst="roundRect">
            <a:avLst>
              <a:gd name="adj" fmla="val 4925"/>
            </a:avLst>
          </a:prstGeom>
          <a:noFill/>
          <a:ln w="12700" cap="flat" cmpd="sng">
            <a:solidFill>
              <a:srgbClr val="CED4DC"/>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320" name="Google Shape;320;p4"/>
          <p:cNvCxnSpPr>
            <a:stCxn id="321" idx="4"/>
            <a:endCxn id="322" idx="0"/>
          </p:cNvCxnSpPr>
          <p:nvPr/>
        </p:nvCxnSpPr>
        <p:spPr>
          <a:xfrm>
            <a:off x="5634368" y="1058690"/>
            <a:ext cx="0" cy="4730700"/>
          </a:xfrm>
          <a:prstGeom prst="straightConnector1">
            <a:avLst/>
          </a:prstGeom>
          <a:noFill/>
          <a:ln w="9525" cap="flat" cmpd="sng">
            <a:solidFill>
              <a:srgbClr val="C6CCD1"/>
            </a:solidFill>
            <a:prstDash val="solid"/>
            <a:round/>
            <a:headEnd type="none" w="sm" len="sm"/>
            <a:tailEnd type="none" w="sm" len="sm"/>
          </a:ln>
        </p:spPr>
      </p:cxnSp>
      <p:sp>
        <p:nvSpPr>
          <p:cNvPr id="323" name="Google Shape;323;p4"/>
          <p:cNvSpPr/>
          <p:nvPr/>
        </p:nvSpPr>
        <p:spPr>
          <a:xfrm>
            <a:off x="5589968" y="3506225"/>
            <a:ext cx="88800" cy="88800"/>
          </a:xfrm>
          <a:prstGeom prst="ellipse">
            <a:avLst/>
          </a:prstGeom>
          <a:solidFill>
            <a:schemeClr val="lt2"/>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4"/>
          <p:cNvSpPr/>
          <p:nvPr/>
        </p:nvSpPr>
        <p:spPr>
          <a:xfrm>
            <a:off x="5589968" y="969890"/>
            <a:ext cx="88800" cy="88800"/>
          </a:xfrm>
          <a:prstGeom prst="ellipse">
            <a:avLst/>
          </a:prstGeom>
          <a:solidFill>
            <a:schemeClr val="lt2"/>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4"/>
          <p:cNvSpPr/>
          <p:nvPr/>
        </p:nvSpPr>
        <p:spPr>
          <a:xfrm>
            <a:off x="5589968" y="5789450"/>
            <a:ext cx="88800" cy="88800"/>
          </a:xfrm>
          <a:prstGeom prst="ellipse">
            <a:avLst/>
          </a:prstGeom>
          <a:solidFill>
            <a:schemeClr val="lt2"/>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24" name="Google Shape;324;p4"/>
          <p:cNvCxnSpPr>
            <a:endCxn id="321" idx="6"/>
          </p:cNvCxnSpPr>
          <p:nvPr/>
        </p:nvCxnSpPr>
        <p:spPr>
          <a:xfrm rot="10800000">
            <a:off x="5678768" y="1014290"/>
            <a:ext cx="1768800" cy="0"/>
          </a:xfrm>
          <a:prstGeom prst="straightConnector1">
            <a:avLst/>
          </a:prstGeom>
          <a:noFill/>
          <a:ln w="9525" cap="flat" cmpd="sng">
            <a:solidFill>
              <a:srgbClr val="C6CCD1"/>
            </a:solidFill>
            <a:prstDash val="solid"/>
            <a:round/>
            <a:headEnd type="none" w="sm" len="sm"/>
            <a:tailEnd type="none" w="sm" len="sm"/>
          </a:ln>
        </p:spPr>
      </p:cxnSp>
      <p:cxnSp>
        <p:nvCxnSpPr>
          <p:cNvPr id="325" name="Google Shape;325;p4"/>
          <p:cNvCxnSpPr/>
          <p:nvPr/>
        </p:nvCxnSpPr>
        <p:spPr>
          <a:xfrm rot="10800000">
            <a:off x="5678769" y="5836925"/>
            <a:ext cx="1672688" cy="0"/>
          </a:xfrm>
          <a:prstGeom prst="straightConnector1">
            <a:avLst/>
          </a:prstGeom>
          <a:noFill/>
          <a:ln w="9525" cap="flat" cmpd="sng">
            <a:solidFill>
              <a:srgbClr val="C6CCD1"/>
            </a:solidFill>
            <a:prstDash val="solid"/>
            <a:round/>
            <a:headEnd type="none" w="sm" len="sm"/>
            <a:tailEnd type="none" w="sm" len="sm"/>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5"/>
          <p:cNvSpPr txBox="1">
            <a:spLocks noGrp="1"/>
          </p:cNvSpPr>
          <p:nvPr>
            <p:ph type="title"/>
          </p:nvPr>
        </p:nvSpPr>
        <p:spPr>
          <a:xfrm>
            <a:off x="660802" y="1777164"/>
            <a:ext cx="4572101" cy="3303667"/>
          </a:xfrm>
          <a:prstGeom prst="rect">
            <a:avLst/>
          </a:prstGeom>
          <a:noFill/>
          <a:ln>
            <a:noFill/>
          </a:ln>
        </p:spPr>
        <p:txBody>
          <a:bodyPr spcFirstLastPara="1" wrap="square" lIns="0" tIns="45700" rIns="0" bIns="45700" anchor="ctr" anchorCtr="0">
            <a:noAutofit/>
          </a:bodyPr>
          <a:lstStyle/>
          <a:p>
            <a:pPr marL="0" lvl="0" indent="0" algn="l" rtl="0">
              <a:lnSpc>
                <a:spcPct val="100000"/>
              </a:lnSpc>
              <a:spcBef>
                <a:spcPts val="0"/>
              </a:spcBef>
              <a:spcAft>
                <a:spcPts val="0"/>
              </a:spcAft>
              <a:buClr>
                <a:srgbClr val="FFFFFF"/>
              </a:buClr>
              <a:buSzPts val="5000"/>
              <a:buFont typeface="Roboto"/>
              <a:buNone/>
            </a:pPr>
            <a:r>
              <a:rPr lang="en-US">
                <a:solidFill>
                  <a:srgbClr val="FFFFFF"/>
                </a:solidFill>
              </a:rPr>
              <a:t>How do you support a claim with evidence?</a:t>
            </a:r>
            <a:endParaRPr/>
          </a:p>
        </p:txBody>
      </p:sp>
      <p:sp>
        <p:nvSpPr>
          <p:cNvPr id="332" name="Google Shape;332;p5"/>
          <p:cNvSpPr txBox="1">
            <a:spLocks noGrp="1"/>
          </p:cNvSpPr>
          <p:nvPr>
            <p:ph type="subTitle" idx="1"/>
          </p:nvPr>
        </p:nvSpPr>
        <p:spPr>
          <a:xfrm>
            <a:off x="6893766" y="891072"/>
            <a:ext cx="4637432" cy="5075853"/>
          </a:xfrm>
          <a:prstGeom prst="rect">
            <a:avLst/>
          </a:prstGeom>
          <a:noFill/>
          <a:ln>
            <a:noFill/>
          </a:ln>
        </p:spPr>
        <p:txBody>
          <a:bodyPr spcFirstLastPara="1" wrap="square" lIns="0" tIns="45700" rIns="0" bIns="45700" anchor="ctr" anchorCtr="0">
            <a:noAutofit/>
          </a:bodyPr>
          <a:lstStyle/>
          <a:p>
            <a:pPr marL="0" lvl="0" indent="0" algn="l" rtl="0">
              <a:lnSpc>
                <a:spcPct val="115000"/>
              </a:lnSpc>
              <a:spcBef>
                <a:spcPts val="0"/>
              </a:spcBef>
              <a:spcAft>
                <a:spcPts val="0"/>
              </a:spcAft>
              <a:buClr>
                <a:srgbClr val="212136"/>
              </a:buClr>
              <a:buSzPts val="1200"/>
              <a:buNone/>
            </a:pPr>
            <a:r>
              <a:rPr lang="en-US"/>
              <a:t>Successful arguments use well-organized </a:t>
            </a:r>
            <a:r>
              <a:rPr lang="en-US" b="1"/>
              <a:t>reasons</a:t>
            </a:r>
            <a:r>
              <a:rPr lang="en-US"/>
              <a:t> and provide </a:t>
            </a:r>
            <a:r>
              <a:rPr lang="en-US" b="1"/>
              <a:t>evidence</a:t>
            </a:r>
            <a:r>
              <a:rPr lang="en-US"/>
              <a:t> to prove those reasons and support the claim. </a:t>
            </a:r>
            <a:endParaRPr/>
          </a:p>
          <a:p>
            <a:pPr marL="0" lvl="0" indent="0" algn="l" rtl="0">
              <a:lnSpc>
                <a:spcPct val="115000"/>
              </a:lnSpc>
              <a:spcBef>
                <a:spcPts val="1600"/>
              </a:spcBef>
              <a:spcAft>
                <a:spcPts val="0"/>
              </a:spcAft>
              <a:buClr>
                <a:srgbClr val="212136"/>
              </a:buClr>
              <a:buSzPts val="1200"/>
              <a:buNone/>
            </a:pPr>
            <a:r>
              <a:rPr lang="en-US"/>
              <a:t>Evidence comes from reliable </a:t>
            </a:r>
            <a:r>
              <a:rPr lang="en-US" b="1"/>
              <a:t>sources</a:t>
            </a:r>
            <a:r>
              <a:rPr lang="en-US"/>
              <a:t>.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Examples</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 </a:t>
            </a:r>
            <a:r>
              <a:rPr lang="en-US"/>
              <a:t>from real life can also be used as evidence as long as anyone has access to proving or accepting those examples.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6"/>
          <p:cNvSpPr txBox="1">
            <a:spLocks noGrp="1"/>
          </p:cNvSpPr>
          <p:nvPr>
            <p:ph type="title"/>
          </p:nvPr>
        </p:nvSpPr>
        <p:spPr>
          <a:xfrm>
            <a:off x="660800" y="792040"/>
            <a:ext cx="8194442" cy="938789"/>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212136"/>
              </a:buClr>
              <a:buSzPts val="5000"/>
              <a:buFont typeface="Roboto"/>
              <a:buNone/>
            </a:pPr>
            <a:r>
              <a:rPr lang="en-US"/>
              <a:t>What makes good evidence?</a:t>
            </a:r>
            <a:endParaRPr/>
          </a:p>
        </p:txBody>
      </p:sp>
      <p:sp>
        <p:nvSpPr>
          <p:cNvPr id="339" name="Google Shape;339;p6"/>
          <p:cNvSpPr txBox="1">
            <a:spLocks noGrp="1"/>
          </p:cNvSpPr>
          <p:nvPr>
            <p:ph type="subTitle" idx="1"/>
          </p:nvPr>
        </p:nvSpPr>
        <p:spPr>
          <a:xfrm>
            <a:off x="660800" y="1871281"/>
            <a:ext cx="6458457" cy="418363"/>
          </a:xfrm>
          <a:prstGeom prst="rect">
            <a:avLst/>
          </a:prstGeom>
          <a:noFill/>
          <a:ln>
            <a:noFill/>
          </a:ln>
        </p:spPr>
        <p:txBody>
          <a:bodyPr spcFirstLastPara="1" wrap="square" lIns="0" tIns="45700" rIns="0" bIns="45700" anchor="t" anchorCtr="0">
            <a:noAutofit/>
          </a:bodyPr>
          <a:lstStyle/>
          <a:p>
            <a:pPr marL="0" lvl="0" indent="0" algn="l" rtl="0">
              <a:lnSpc>
                <a:spcPct val="120000"/>
              </a:lnSpc>
              <a:spcBef>
                <a:spcPts val="0"/>
              </a:spcBef>
              <a:spcAft>
                <a:spcPts val="0"/>
              </a:spcAft>
              <a:buClr>
                <a:srgbClr val="212136"/>
              </a:buClr>
              <a:buSzPts val="2200"/>
              <a:buNone/>
            </a:pPr>
            <a:r>
              <a:rPr lang="en-US"/>
              <a:t>Good evidence is…</a:t>
            </a:r>
            <a:endParaRPr/>
          </a:p>
        </p:txBody>
      </p:sp>
      <p:sp>
        <p:nvSpPr>
          <p:cNvPr id="340" name="Google Shape;340;p6"/>
          <p:cNvSpPr txBox="1">
            <a:spLocks noGrp="1"/>
          </p:cNvSpPr>
          <p:nvPr>
            <p:ph type="body" idx="2"/>
          </p:nvPr>
        </p:nvSpPr>
        <p:spPr>
          <a:xfrm>
            <a:off x="660400" y="3382265"/>
            <a:ext cx="2928619" cy="418363"/>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212136"/>
              </a:buClr>
              <a:buSzPts val="2200"/>
              <a:buNone/>
            </a:pPr>
            <a:r>
              <a:rPr lang="en-US"/>
              <a:t>Relevant</a:t>
            </a:r>
            <a:endParaRPr/>
          </a:p>
        </p:txBody>
      </p:sp>
      <p:sp>
        <p:nvSpPr>
          <p:cNvPr id="341" name="Google Shape;341;p6"/>
          <p:cNvSpPr txBox="1">
            <a:spLocks noGrp="1"/>
          </p:cNvSpPr>
          <p:nvPr>
            <p:ph type="body" idx="3"/>
          </p:nvPr>
        </p:nvSpPr>
        <p:spPr>
          <a:xfrm>
            <a:off x="4631690" y="3382265"/>
            <a:ext cx="2928619" cy="418363"/>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212136"/>
              </a:buClr>
              <a:buSzPts val="2200"/>
              <a:buNone/>
            </a:pPr>
            <a:r>
              <a:rPr lang="en-US"/>
              <a:t>Appropriate</a:t>
            </a:r>
            <a:endParaRPr/>
          </a:p>
        </p:txBody>
      </p:sp>
      <p:sp>
        <p:nvSpPr>
          <p:cNvPr id="342" name="Google Shape;342;p6"/>
          <p:cNvSpPr txBox="1">
            <a:spLocks noGrp="1"/>
          </p:cNvSpPr>
          <p:nvPr>
            <p:ph type="body" idx="4"/>
          </p:nvPr>
        </p:nvSpPr>
        <p:spPr>
          <a:xfrm>
            <a:off x="8602577" y="3382265"/>
            <a:ext cx="2928619" cy="418363"/>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212136"/>
              </a:buClr>
              <a:buSzPts val="2200"/>
              <a:buNone/>
            </a:pPr>
            <a:r>
              <a:rPr lang="en-US"/>
              <a:t>Valid</a:t>
            </a:r>
            <a:endParaRPr/>
          </a:p>
        </p:txBody>
      </p:sp>
      <p:sp>
        <p:nvSpPr>
          <p:cNvPr id="343" name="Google Shape;343;p6"/>
          <p:cNvSpPr txBox="1">
            <a:spLocks noGrp="1"/>
          </p:cNvSpPr>
          <p:nvPr>
            <p:ph type="body" idx="5"/>
          </p:nvPr>
        </p:nvSpPr>
        <p:spPr>
          <a:xfrm>
            <a:off x="660400" y="3899840"/>
            <a:ext cx="2928620" cy="1920875"/>
          </a:xfrm>
          <a:prstGeom prst="rect">
            <a:avLst/>
          </a:prstGeom>
          <a:noFill/>
          <a:ln>
            <a:noFill/>
          </a:ln>
        </p:spPr>
        <p:txBody>
          <a:bodyPr spcFirstLastPara="1" wrap="square" lIns="0" tIns="45700" rIns="0" bIns="45700" anchor="t" anchorCtr="0">
            <a:noAutofit/>
          </a:bodyPr>
          <a:lstStyle/>
          <a:p>
            <a:pPr marL="285750" lvl="0" indent="-285750" algn="l" rtl="0">
              <a:lnSpc>
                <a:spcPct val="120000"/>
              </a:lnSpc>
              <a:spcBef>
                <a:spcPts val="0"/>
              </a:spcBef>
              <a:spcAft>
                <a:spcPts val="0"/>
              </a:spcAft>
              <a:buClr>
                <a:schemeClr val="dk1"/>
              </a:buClr>
              <a:buSzPts val="1600"/>
              <a:buFont typeface="Arial"/>
              <a:buChar char="•"/>
            </a:pPr>
            <a:r>
              <a:rPr lang="en-US"/>
              <a:t>R</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elated to the topic</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endParaRPr>
          </a:p>
          <a:p>
            <a:pPr marL="285750" lvl="0" indent="-285750" algn="l" rtl="0">
              <a:lnSpc>
                <a:spcPct val="120000"/>
              </a:lnSpc>
              <a:spcBef>
                <a:spcPts val="1200"/>
              </a:spcBef>
              <a:spcAft>
                <a:spcPts val="0"/>
              </a:spcAft>
              <a:buClr>
                <a:schemeClr val="dk1"/>
              </a:buClr>
              <a:buSzPts val="1600"/>
              <a:buFont typeface="Arial"/>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Closely connected to the reason</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endParaRPr>
          </a:p>
          <a:p>
            <a:pPr marL="285750" lvl="0" indent="-285750" algn="l" rtl="0">
              <a:lnSpc>
                <a:spcPct val="120000"/>
              </a:lnSpc>
              <a:spcBef>
                <a:spcPts val="1200"/>
              </a:spcBef>
              <a:spcAft>
                <a:spcPts val="0"/>
              </a:spcAft>
              <a:buClr>
                <a:schemeClr val="dk1"/>
              </a:buClr>
              <a:buSzPts val="1600"/>
              <a:buFont typeface="Arial"/>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Not outdated </a:t>
            </a:r>
            <a:endParaRPr/>
          </a:p>
          <a:p>
            <a:pPr marL="0" lvl="0" indent="0" algn="l" rtl="0">
              <a:lnSpc>
                <a:spcPct val="120000"/>
              </a:lnSpc>
              <a:spcBef>
                <a:spcPts val="1200"/>
              </a:spcBef>
              <a:spcAft>
                <a:spcPts val="0"/>
              </a:spcAft>
              <a:buClr>
                <a:schemeClr val="dk1"/>
              </a:buClr>
              <a:buSzPts val="1600"/>
              <a:buNone/>
            </a:pPr>
            <a:endParaRPr/>
          </a:p>
          <a:p>
            <a:pPr marL="0" lvl="0" indent="0" algn="l" rtl="0">
              <a:lnSpc>
                <a:spcPct val="120000"/>
              </a:lnSpc>
              <a:spcBef>
                <a:spcPts val="1200"/>
              </a:spcBef>
              <a:spcAft>
                <a:spcPts val="0"/>
              </a:spcAft>
              <a:buClr>
                <a:schemeClr val="dk1"/>
              </a:buClr>
              <a:buSzPts val="1600"/>
              <a:buNone/>
            </a:pPr>
            <a:endParaRPr/>
          </a:p>
        </p:txBody>
      </p:sp>
      <p:sp>
        <p:nvSpPr>
          <p:cNvPr id="344" name="Google Shape;344;p6"/>
          <p:cNvSpPr txBox="1">
            <a:spLocks noGrp="1"/>
          </p:cNvSpPr>
          <p:nvPr>
            <p:ph type="body" idx="6"/>
          </p:nvPr>
        </p:nvSpPr>
        <p:spPr>
          <a:xfrm>
            <a:off x="4631690" y="3899840"/>
            <a:ext cx="2928620" cy="1920875"/>
          </a:xfrm>
          <a:prstGeom prst="rect">
            <a:avLst/>
          </a:prstGeom>
          <a:noFill/>
          <a:ln>
            <a:noFill/>
          </a:ln>
        </p:spPr>
        <p:txBody>
          <a:bodyPr spcFirstLastPara="1" wrap="square" lIns="0" tIns="45700" rIns="0" bIns="45700" anchor="t" anchorCtr="0">
            <a:noAutofit/>
          </a:bodyPr>
          <a:lstStyle/>
          <a:p>
            <a:pPr marL="285750" lvl="0" indent="-285750" algn="l" rtl="0">
              <a:lnSpc>
                <a:spcPct val="120000"/>
              </a:lnSpc>
              <a:spcBef>
                <a:spcPts val="0"/>
              </a:spcBef>
              <a:spcAft>
                <a:spcPts val="0"/>
              </a:spcAft>
              <a:buClr>
                <a:schemeClr val="dk1"/>
              </a:buClr>
              <a:buSzPts val="1600"/>
              <a:buFont typeface="Arial"/>
              <a:buChar char="•"/>
            </a:pPr>
            <a:r>
              <a:rPr lang="en-US"/>
              <a:t>F</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rom a trustworthy source</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endParaRPr>
          </a:p>
          <a:p>
            <a:pPr marL="285750" lvl="0" indent="-285750" algn="l" rtl="0">
              <a:lnSpc>
                <a:spcPct val="120000"/>
              </a:lnSpc>
              <a:spcBef>
                <a:spcPts val="1200"/>
              </a:spcBef>
              <a:spcAft>
                <a:spcPts val="0"/>
              </a:spcAft>
              <a:buClr>
                <a:schemeClr val="dk1"/>
              </a:buClr>
              <a:buSzPts val="1600"/>
              <a:buFont typeface="Arial"/>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Closely connected to the focus of claim</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endParaRPr>
          </a:p>
          <a:p>
            <a:pPr marL="285750" lvl="0" indent="-285750" algn="l" rtl="0">
              <a:lnSpc>
                <a:spcPct val="120000"/>
              </a:lnSpc>
              <a:spcBef>
                <a:spcPts val="1200"/>
              </a:spcBef>
              <a:spcAft>
                <a:spcPts val="0"/>
              </a:spcAft>
              <a:buClr>
                <a:schemeClr val="dk1"/>
              </a:buClr>
              <a:buSzPts val="1600"/>
              <a:buFont typeface="Arial"/>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Closely connected to the reason it supports</a:t>
            </a:r>
            <a:endParaRPr/>
          </a:p>
          <a:p>
            <a:pPr marL="285750" lvl="0" indent="-184150" algn="l" rtl="0">
              <a:lnSpc>
                <a:spcPct val="120000"/>
              </a:lnSpc>
              <a:spcBef>
                <a:spcPts val="1200"/>
              </a:spcBef>
              <a:spcAft>
                <a:spcPts val="0"/>
              </a:spcAft>
              <a:buClr>
                <a:schemeClr val="dk1"/>
              </a:buClr>
              <a:buSzPts val="1600"/>
              <a:buFont typeface="Arial"/>
              <a:buNone/>
            </a:pPr>
            <a:endParaRPr/>
          </a:p>
        </p:txBody>
      </p:sp>
      <p:sp>
        <p:nvSpPr>
          <p:cNvPr id="345" name="Google Shape;345;p6"/>
          <p:cNvSpPr txBox="1">
            <a:spLocks noGrp="1"/>
          </p:cNvSpPr>
          <p:nvPr>
            <p:ph type="body" idx="7"/>
          </p:nvPr>
        </p:nvSpPr>
        <p:spPr>
          <a:xfrm>
            <a:off x="8602578" y="3899840"/>
            <a:ext cx="2928620" cy="1920875"/>
          </a:xfrm>
          <a:prstGeom prst="rect">
            <a:avLst/>
          </a:prstGeom>
          <a:noFill/>
          <a:ln>
            <a:noFill/>
          </a:ln>
        </p:spPr>
        <p:txBody>
          <a:bodyPr spcFirstLastPara="1" wrap="square" lIns="0" tIns="45700" rIns="0" bIns="45700" anchor="t" anchorCtr="0">
            <a:noAutofit/>
          </a:bodyPr>
          <a:lstStyle/>
          <a:p>
            <a:pPr marL="285750" lvl="0" indent="-285750" algn="l" rtl="0">
              <a:lnSpc>
                <a:spcPct val="120000"/>
              </a:lnSpc>
              <a:spcBef>
                <a:spcPts val="0"/>
              </a:spcBef>
              <a:spcAft>
                <a:spcPts val="0"/>
              </a:spcAft>
              <a:buClr>
                <a:schemeClr val="dk1"/>
              </a:buClr>
              <a:buSzPts val="1600"/>
              <a:buFont typeface="Arial"/>
              <a:buChar char="•"/>
            </a:pPr>
            <a:r>
              <a:rPr lang="en-US"/>
              <a:t>A</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ccurate</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endParaRPr>
          </a:p>
          <a:p>
            <a:pPr marL="285750" lvl="0" indent="-285750" algn="l" rtl="0">
              <a:lnSpc>
                <a:spcPct val="120000"/>
              </a:lnSpc>
              <a:spcBef>
                <a:spcPts val="1200"/>
              </a:spcBef>
              <a:spcAft>
                <a:spcPts val="0"/>
              </a:spcAft>
              <a:buClr>
                <a:schemeClr val="dk1"/>
              </a:buClr>
              <a:buSzPts val="1600"/>
              <a:buFont typeface="Arial"/>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True</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endParaRPr>
          </a:p>
          <a:p>
            <a:pPr marL="285750" lvl="0" indent="-285750" algn="l" rtl="0">
              <a:lnSpc>
                <a:spcPct val="120000"/>
              </a:lnSpc>
              <a:spcBef>
                <a:spcPts val="1200"/>
              </a:spcBef>
              <a:spcAft>
                <a:spcPts val="0"/>
              </a:spcAft>
              <a:buClr>
                <a:schemeClr val="dk1"/>
              </a:buClr>
              <a:buSzPts val="1600"/>
              <a:buFont typeface="Arial"/>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From reliable and authoritative sources</a:t>
            </a:r>
            <a:endParaRPr/>
          </a:p>
          <a:p>
            <a:pPr marL="285750" lvl="0" indent="-184150" algn="l" rtl="0">
              <a:lnSpc>
                <a:spcPct val="120000"/>
              </a:lnSpc>
              <a:spcBef>
                <a:spcPts val="1200"/>
              </a:spcBef>
              <a:spcAft>
                <a:spcPts val="0"/>
              </a:spcAft>
              <a:buClr>
                <a:schemeClr val="dk1"/>
              </a:buClr>
              <a:buSzPts val="1600"/>
              <a:buFont typeface="Arial"/>
              <a:buNone/>
            </a:pPr>
            <a:endParaRPr/>
          </a:p>
          <a:p>
            <a:pPr marL="0" lvl="0" indent="0" algn="l" rtl="0">
              <a:lnSpc>
                <a:spcPct val="120000"/>
              </a:lnSpc>
              <a:spcBef>
                <a:spcPts val="1200"/>
              </a:spcBef>
              <a:spcAft>
                <a:spcPts val="0"/>
              </a:spcAft>
              <a:buClr>
                <a:schemeClr val="dk1"/>
              </a:buClr>
              <a:buSzPts val="1600"/>
              <a:buNone/>
            </a:pPr>
            <a:endParaRPr/>
          </a:p>
          <a:p>
            <a:pPr marL="0" lvl="0" indent="0" algn="l" rtl="0">
              <a:lnSpc>
                <a:spcPct val="120000"/>
              </a:lnSpc>
              <a:spcBef>
                <a:spcPts val="1200"/>
              </a:spcBef>
              <a:spcAft>
                <a:spcPts val="0"/>
              </a:spcAft>
              <a:buClr>
                <a:schemeClr val="dk1"/>
              </a:buClr>
              <a:buSzPts val="1600"/>
              <a:buNone/>
            </a:pPr>
            <a:endParaRPr/>
          </a:p>
        </p:txBody>
      </p:sp>
      <p:pic>
        <p:nvPicPr>
          <p:cNvPr id="346" name="Google Shape;346;p6"/>
          <p:cNvPicPr preferRelativeResize="0">
            <a:picLocks noGrp="1"/>
          </p:cNvPicPr>
          <p:nvPr>
            <p:ph type="pic" idx="8"/>
          </p:nvPr>
        </p:nvPicPr>
        <p:blipFill rotWithShape="1">
          <a:blip r:embed="rId3">
            <a:alphaModFix/>
          </a:blip>
          <a:srcRect/>
          <a:stretch/>
        </p:blipFill>
        <p:spPr>
          <a:xfrm>
            <a:off x="657225" y="2876149"/>
            <a:ext cx="402336" cy="402336"/>
          </a:xfrm>
          <a:prstGeom prst="rect">
            <a:avLst/>
          </a:prstGeom>
          <a:noFill/>
          <a:ln>
            <a:noFill/>
          </a:ln>
        </p:spPr>
      </p:pic>
      <p:pic>
        <p:nvPicPr>
          <p:cNvPr id="347" name="Google Shape;347;p6"/>
          <p:cNvPicPr preferRelativeResize="0">
            <a:picLocks noGrp="1"/>
          </p:cNvPicPr>
          <p:nvPr>
            <p:ph type="pic" idx="2"/>
          </p:nvPr>
        </p:nvPicPr>
        <p:blipFill rotWithShape="1">
          <a:blip r:embed="rId3">
            <a:alphaModFix/>
          </a:blip>
          <a:srcRect/>
          <a:stretch/>
        </p:blipFill>
        <p:spPr>
          <a:xfrm>
            <a:off x="4629943" y="2876550"/>
            <a:ext cx="401638" cy="401638"/>
          </a:xfrm>
          <a:prstGeom prst="rect">
            <a:avLst/>
          </a:prstGeom>
          <a:noFill/>
          <a:ln>
            <a:noFill/>
          </a:ln>
        </p:spPr>
      </p:pic>
      <p:pic>
        <p:nvPicPr>
          <p:cNvPr id="348" name="Google Shape;348;p6"/>
          <p:cNvPicPr preferRelativeResize="0">
            <a:picLocks noGrp="1"/>
          </p:cNvPicPr>
          <p:nvPr>
            <p:ph type="pic" idx="9"/>
          </p:nvPr>
        </p:nvPicPr>
        <p:blipFill rotWithShape="1">
          <a:blip r:embed="rId3">
            <a:alphaModFix/>
          </a:blip>
          <a:srcRect/>
          <a:stretch/>
        </p:blipFill>
        <p:spPr>
          <a:xfrm>
            <a:off x="8602577" y="2876149"/>
            <a:ext cx="402336" cy="40233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7"/>
          <p:cNvSpPr txBox="1">
            <a:spLocks noGrp="1"/>
          </p:cNvSpPr>
          <p:nvPr>
            <p:ph type="title"/>
          </p:nvPr>
        </p:nvSpPr>
        <p:spPr>
          <a:xfrm>
            <a:off x="660802" y="1777164"/>
            <a:ext cx="4572101" cy="3303667"/>
          </a:xfrm>
          <a:prstGeom prst="rect">
            <a:avLst/>
          </a:prstGeom>
          <a:noFill/>
          <a:ln>
            <a:noFill/>
          </a:ln>
        </p:spPr>
        <p:txBody>
          <a:bodyPr spcFirstLastPara="1" wrap="square" lIns="0" tIns="45700" rIns="0" bIns="45700" anchor="ctr" anchorCtr="0">
            <a:noAutofit/>
          </a:bodyPr>
          <a:lstStyle/>
          <a:p>
            <a:pPr marL="0" lvl="0" indent="0" algn="l" rtl="0">
              <a:lnSpc>
                <a:spcPct val="100000"/>
              </a:lnSpc>
              <a:spcBef>
                <a:spcPts val="0"/>
              </a:spcBef>
              <a:spcAft>
                <a:spcPts val="0"/>
              </a:spcAft>
              <a:buClr>
                <a:schemeClr val="lt1"/>
              </a:buClr>
              <a:buSzPts val="5000"/>
              <a:buFont typeface="Roboto"/>
              <a:buNone/>
            </a:pPr>
            <a:r>
              <a:rPr lang="en-US"/>
              <a:t>What is reasoning?</a:t>
            </a:r>
            <a:endParaRPr/>
          </a:p>
        </p:txBody>
      </p:sp>
      <p:sp>
        <p:nvSpPr>
          <p:cNvPr id="355" name="Google Shape;355;p7"/>
          <p:cNvSpPr txBox="1">
            <a:spLocks noGrp="1"/>
          </p:cNvSpPr>
          <p:nvPr>
            <p:ph type="subTitle" idx="1"/>
          </p:nvPr>
        </p:nvSpPr>
        <p:spPr>
          <a:xfrm>
            <a:off x="6893775" y="891075"/>
            <a:ext cx="4637400" cy="2471100"/>
          </a:xfrm>
          <a:prstGeom prst="rect">
            <a:avLst/>
          </a:prstGeom>
          <a:noFill/>
          <a:ln>
            <a:noFill/>
          </a:ln>
        </p:spPr>
        <p:txBody>
          <a:bodyPr spcFirstLastPara="1" wrap="square" lIns="0" tIns="45700" rIns="0" bIns="45700" anchor="ctr" anchorCtr="0">
            <a:noAutofit/>
          </a:bodyPr>
          <a:lstStyle/>
          <a:p>
            <a:pPr marL="0" lvl="0" indent="0" algn="l" rtl="0">
              <a:lnSpc>
                <a:spcPct val="120000"/>
              </a:lnSpc>
              <a:spcBef>
                <a:spcPts val="0"/>
              </a:spcBef>
              <a:spcAft>
                <a:spcPts val="0"/>
              </a:spcAft>
              <a:buClr>
                <a:srgbClr val="212136"/>
              </a:buClr>
              <a:buSzPts val="2200"/>
              <a:buNone/>
            </a:pPr>
            <a:r>
              <a:rPr lang="en-US"/>
              <a:t>Reasoning is an explanation of </a:t>
            </a:r>
            <a:r>
              <a:rPr lang="en-US" b="1"/>
              <a:t>how</a:t>
            </a:r>
            <a:r>
              <a:rPr lang="en-US"/>
              <a:t>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your</a:t>
            </a:r>
            <a:r>
              <a:rPr lang="en-US"/>
              <a:t> evidence proves your claim.</a:t>
            </a:r>
            <a:endParaRPr/>
          </a:p>
          <a:p>
            <a:pPr marL="0" lvl="0" indent="0" algn="l" rtl="0">
              <a:lnSpc>
                <a:spcPct val="120000"/>
              </a:lnSpc>
              <a:spcBef>
                <a:spcPts val="1000"/>
              </a:spcBef>
              <a:spcAft>
                <a:spcPts val="0"/>
              </a:spcAft>
              <a:buClr>
                <a:srgbClr val="212136"/>
              </a:buClr>
              <a:buSzPts val="2200"/>
              <a:buNone/>
            </a:pPr>
            <a:r>
              <a:rPr lang="en-US"/>
              <a:t>It provides the </a:t>
            </a:r>
            <a:r>
              <a:rPr lang="en-US" b="1"/>
              <a:t>connection</a:t>
            </a:r>
            <a:r>
              <a:rPr lang="en-US"/>
              <a:t> between your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claim</a:t>
            </a:r>
            <a:r>
              <a:rPr lang="en-US"/>
              <a:t>, the main reasons you support the claim and your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evidence</a:t>
            </a:r>
            <a:r>
              <a:rPr lang="en-US"/>
              <a:t>.</a:t>
            </a:r>
            <a:endParaRPr/>
          </a:p>
          <a:p>
            <a:pPr marL="0" lvl="0" indent="0" algn="l" rtl="0">
              <a:lnSpc>
                <a:spcPct val="120000"/>
              </a:lnSpc>
              <a:spcBef>
                <a:spcPts val="1000"/>
              </a:spcBef>
              <a:spcAft>
                <a:spcPts val="0"/>
              </a:spcAft>
              <a:buClr>
                <a:srgbClr val="212136"/>
              </a:buClr>
              <a:buSzPts val="2200"/>
              <a:buNone/>
            </a:pPr>
            <a:endParaRPr/>
          </a:p>
        </p:txBody>
      </p:sp>
      <p:pic>
        <p:nvPicPr>
          <p:cNvPr id="356" name="Google Shape;356;p7"/>
          <p:cNvPicPr preferRelativeResize="0"/>
          <p:nvPr/>
        </p:nvPicPr>
        <p:blipFill rotWithShape="1">
          <a:blip r:embed="rId3">
            <a:alphaModFix/>
          </a:blip>
          <a:srcRect/>
          <a:stretch/>
        </p:blipFill>
        <p:spPr>
          <a:xfrm>
            <a:off x="6910425" y="2937800"/>
            <a:ext cx="4474694" cy="2471100"/>
          </a:xfrm>
          <a:prstGeom prst="rect">
            <a:avLst/>
          </a:prstGeom>
          <a:noFill/>
          <a:ln>
            <a:noFill/>
          </a:ln>
        </p:spPr>
      </p:pic>
      <p:sp>
        <p:nvSpPr>
          <p:cNvPr id="357" name="Google Shape;357;p7"/>
          <p:cNvSpPr txBox="1"/>
          <p:nvPr/>
        </p:nvSpPr>
        <p:spPr>
          <a:xfrm>
            <a:off x="8565574" y="5190201"/>
            <a:ext cx="1075500" cy="276900"/>
          </a:xfrm>
          <a:prstGeom prst="rect">
            <a:avLst/>
          </a:prstGeom>
          <a:noFill/>
          <a:ln>
            <a:noFill/>
          </a:ln>
        </p:spPr>
        <p:txBody>
          <a:bodyPr spcFirstLastPara="1" wrap="square" lIns="0" tIns="45700" rIns="0" bIns="45700" anchor="t" anchorCtr="0">
            <a:spAutoFit/>
          </a:bodyPr>
          <a:lstStyle/>
          <a:p>
            <a:pPr marL="0" marR="0" lvl="0" indent="0" algn="ctr" rtl="0">
              <a:spcBef>
                <a:spcPts val="0"/>
              </a:spcBef>
              <a:spcAft>
                <a:spcPts val="0"/>
              </a:spcAft>
              <a:buNone/>
            </a:pPr>
            <a:r>
              <a:rPr lang="en-US" sz="1200" b="1" i="0" u="none" strike="noStrike" cap="none">
                <a:solidFill>
                  <a:srgbClr val="212136"/>
                </a:solidFill>
                <a:latin typeface="Roboto"/>
                <a:ea typeface="Roboto"/>
                <a:cs typeface="Roboto"/>
                <a:sym typeface="Roboto"/>
              </a:rPr>
              <a:t>Reason</a:t>
            </a:r>
            <a:endParaRPr/>
          </a:p>
        </p:txBody>
      </p:sp>
      <p:sp>
        <p:nvSpPr>
          <p:cNvPr id="358" name="Google Shape;358;p7"/>
          <p:cNvSpPr txBox="1"/>
          <p:nvPr/>
        </p:nvSpPr>
        <p:spPr>
          <a:xfrm>
            <a:off x="10310502" y="5190151"/>
            <a:ext cx="629100" cy="276900"/>
          </a:xfrm>
          <a:prstGeom prst="rect">
            <a:avLst/>
          </a:prstGeom>
          <a:noFill/>
          <a:ln>
            <a:noFill/>
          </a:ln>
        </p:spPr>
        <p:txBody>
          <a:bodyPr spcFirstLastPara="1" wrap="square" lIns="0" tIns="45700" rIns="0" bIns="45700" anchor="t" anchorCtr="0">
            <a:spAutoFit/>
          </a:bodyPr>
          <a:lstStyle/>
          <a:p>
            <a:pPr marL="0" marR="0" lvl="0" indent="0" algn="ctr" rtl="0">
              <a:spcBef>
                <a:spcPts val="0"/>
              </a:spcBef>
              <a:spcAft>
                <a:spcPts val="0"/>
              </a:spcAft>
              <a:buNone/>
            </a:pPr>
            <a:r>
              <a:rPr lang="en-US" sz="1200" b="1" i="0" u="none" strike="noStrike" cap="none">
                <a:solidFill>
                  <a:srgbClr val="212136"/>
                </a:solidFill>
                <a:latin typeface="Roboto"/>
                <a:ea typeface="Roboto"/>
                <a:cs typeface="Roboto"/>
                <a:sym typeface="Roboto"/>
              </a:rPr>
              <a:t>Claim</a:t>
            </a:r>
            <a:endParaRPr/>
          </a:p>
        </p:txBody>
      </p:sp>
      <p:sp>
        <p:nvSpPr>
          <p:cNvPr id="359" name="Google Shape;359;p7"/>
          <p:cNvSpPr txBox="1"/>
          <p:nvPr/>
        </p:nvSpPr>
        <p:spPr>
          <a:xfrm>
            <a:off x="7122875" y="5190199"/>
            <a:ext cx="1075500" cy="462300"/>
          </a:xfrm>
          <a:prstGeom prst="rect">
            <a:avLst/>
          </a:prstGeom>
          <a:noFill/>
          <a:ln>
            <a:noFill/>
          </a:ln>
        </p:spPr>
        <p:txBody>
          <a:bodyPr spcFirstLastPara="1" wrap="square" lIns="0" tIns="45700" rIns="0" bIns="45700" anchor="t" anchorCtr="0">
            <a:noAutofit/>
          </a:bodyPr>
          <a:lstStyle/>
          <a:p>
            <a:pPr marL="0" marR="0" lvl="0" indent="0" algn="ctr" rtl="0">
              <a:spcBef>
                <a:spcPts val="0"/>
              </a:spcBef>
              <a:spcAft>
                <a:spcPts val="0"/>
              </a:spcAft>
              <a:buNone/>
            </a:pPr>
            <a:r>
              <a:rPr lang="en-US" sz="1200" b="1">
                <a:solidFill>
                  <a:srgbClr val="212136"/>
                </a:solidFill>
                <a:latin typeface="Roboto"/>
                <a:ea typeface="Roboto"/>
                <a:cs typeface="Roboto"/>
                <a:sym typeface="Roboto"/>
              </a:rPr>
              <a:t>Evidence and </a:t>
            </a:r>
            <a:r>
              <a:rPr lang="en-US" sz="1200" b="1" i="0" u="none" strike="noStrike" cap="none">
                <a:solidFill>
                  <a:srgbClr val="212136"/>
                </a:solidFill>
                <a:latin typeface="Roboto"/>
                <a:ea typeface="Roboto"/>
                <a:cs typeface="Roboto"/>
                <a:sym typeface="Roboto"/>
              </a:rPr>
              <a:t>Reasoning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8"/>
          <p:cNvSpPr txBox="1">
            <a:spLocks noGrp="1"/>
          </p:cNvSpPr>
          <p:nvPr>
            <p:ph type="subTitle" idx="1"/>
          </p:nvPr>
        </p:nvSpPr>
        <p:spPr>
          <a:xfrm>
            <a:off x="660801" y="3612995"/>
            <a:ext cx="2898827" cy="1412875"/>
          </a:xfrm>
          <a:prstGeom prst="rect">
            <a:avLst/>
          </a:prstGeom>
          <a:noFill/>
          <a:ln>
            <a:noFill/>
          </a:ln>
        </p:spPr>
        <p:txBody>
          <a:bodyPr spcFirstLastPara="1" wrap="square" lIns="0" tIns="45700" rIns="0" bIns="45700" anchor="t" anchorCtr="0">
            <a:noAutofit/>
          </a:bodyPr>
          <a:lstStyle/>
          <a:p>
            <a:pPr marL="0" lvl="0" indent="0" algn="l" rtl="0">
              <a:lnSpc>
                <a:spcPct val="120000"/>
              </a:lnSpc>
              <a:spcBef>
                <a:spcPts val="0"/>
              </a:spcBef>
              <a:spcAft>
                <a:spcPts val="0"/>
              </a:spcAft>
              <a:buClr>
                <a:srgbClr val="212136"/>
              </a:buClr>
              <a:buSzPts val="1800"/>
              <a:buNone/>
            </a:pPr>
            <a:r>
              <a:rPr lang="en-US" b="1"/>
              <a:t>Claim: </a:t>
            </a:r>
            <a:r>
              <a:rPr lang="en-US"/>
              <a:t>While some people argue that cats make better pets than dogs, dogs are clearly the better pets. </a:t>
            </a:r>
            <a:endParaRPr/>
          </a:p>
        </p:txBody>
      </p:sp>
      <p:sp>
        <p:nvSpPr>
          <p:cNvPr id="366" name="Google Shape;366;p8"/>
          <p:cNvSpPr txBox="1">
            <a:spLocks noGrp="1"/>
          </p:cNvSpPr>
          <p:nvPr>
            <p:ph type="body" idx="2"/>
          </p:nvPr>
        </p:nvSpPr>
        <p:spPr>
          <a:xfrm>
            <a:off x="660801" y="2032998"/>
            <a:ext cx="2898827" cy="1412875"/>
          </a:xfrm>
          <a:prstGeom prst="rect">
            <a:avLst/>
          </a:prstGeom>
          <a:noFill/>
          <a:ln>
            <a:noFill/>
          </a:ln>
        </p:spPr>
        <p:txBody>
          <a:bodyPr spcFirstLastPara="1" wrap="square" lIns="0" tIns="45700" rIns="0" bIns="45700" anchor="b" anchorCtr="0">
            <a:noAutofit/>
          </a:bodyPr>
          <a:lstStyle/>
          <a:p>
            <a:pPr marL="0" lvl="0" indent="0" algn="l" rtl="0">
              <a:lnSpc>
                <a:spcPct val="100000"/>
              </a:lnSpc>
              <a:spcBef>
                <a:spcPts val="0"/>
              </a:spcBef>
              <a:spcAft>
                <a:spcPts val="0"/>
              </a:spcAft>
              <a:buClr>
                <a:srgbClr val="212136"/>
              </a:buClr>
              <a:buSzPts val="4000"/>
              <a:buNone/>
            </a:pPr>
            <a:r>
              <a:rPr lang="en-US">
                <a:solidFill>
                  <a:srgbClr val="212136"/>
                </a:solidFill>
              </a:rPr>
              <a:t>For example…</a:t>
            </a:r>
            <a:endParaRPr/>
          </a:p>
        </p:txBody>
      </p:sp>
      <p:pic>
        <p:nvPicPr>
          <p:cNvPr id="367" name="Google Shape;367;p8"/>
          <p:cNvPicPr preferRelativeResize="0"/>
          <p:nvPr/>
        </p:nvPicPr>
        <p:blipFill rotWithShape="1">
          <a:blip r:embed="rId3">
            <a:alphaModFix/>
          </a:blip>
          <a:srcRect l="1047" r="1056"/>
          <a:stretch/>
        </p:blipFill>
        <p:spPr>
          <a:xfrm>
            <a:off x="4805549" y="1417324"/>
            <a:ext cx="658368" cy="658368"/>
          </a:xfrm>
          <a:prstGeom prst="rect">
            <a:avLst/>
          </a:prstGeom>
          <a:noFill/>
          <a:ln>
            <a:noFill/>
          </a:ln>
        </p:spPr>
      </p:pic>
      <p:sp>
        <p:nvSpPr>
          <p:cNvPr id="368" name="Google Shape;368;p8"/>
          <p:cNvSpPr txBox="1"/>
          <p:nvPr/>
        </p:nvSpPr>
        <p:spPr>
          <a:xfrm>
            <a:off x="5771258" y="1748364"/>
            <a:ext cx="5584785" cy="658368"/>
          </a:xfrm>
          <a:prstGeom prst="rect">
            <a:avLst/>
          </a:prstGeom>
          <a:noFill/>
          <a:ln>
            <a:noFill/>
          </a:ln>
        </p:spPr>
        <p:txBody>
          <a:bodyPr spcFirstLastPara="1" wrap="square" lIns="0" tIns="45700" rIns="0" bIns="45700" anchor="t" anchorCtr="0">
            <a:noAutofit/>
          </a:bodyPr>
          <a:lstStyle/>
          <a:p>
            <a:pPr marL="0" marR="0" lvl="0" indent="0" algn="l" rtl="0">
              <a:lnSpc>
                <a:spcPct val="120000"/>
              </a:lnSpc>
              <a:spcBef>
                <a:spcPts val="0"/>
              </a:spcBef>
              <a:spcAft>
                <a:spcPts val="0"/>
              </a:spcAft>
              <a:buClr>
                <a:srgbClr val="43B02A"/>
              </a:buClr>
              <a:buSzPts val="2520"/>
              <a:buFont typeface="Roboto"/>
              <a:buNone/>
            </a:pPr>
            <a:r>
              <a:rPr lang="en-US" sz="1800">
                <a:solidFill>
                  <a:srgbClr val="212136"/>
                </a:solidFill>
                <a:latin typeface="Roboto"/>
                <a:ea typeface="Roboto"/>
                <a:cs typeface="Roboto"/>
                <a:sym typeface="Roboto"/>
              </a:rPr>
              <a:t>H</a:t>
            </a:r>
            <a:r>
              <a:rPr lang="en-US" sz="1800" b="0" i="0" u="none" strike="noStrike" cap="none">
                <a:solidFill>
                  <a:srgbClr val="212136"/>
                </a:solidFill>
                <a:latin typeface="Roboto"/>
                <a:ea typeface="Roboto"/>
                <a:cs typeface="Roboto"/>
                <a:sym typeface="Roboto"/>
              </a:rPr>
              <a:t>aving a dog forces people to go outside to take their dogs for a walk.</a:t>
            </a:r>
            <a:endParaRPr/>
          </a:p>
        </p:txBody>
      </p:sp>
      <p:sp>
        <p:nvSpPr>
          <p:cNvPr id="369" name="Google Shape;369;p8"/>
          <p:cNvSpPr txBox="1"/>
          <p:nvPr/>
        </p:nvSpPr>
        <p:spPr>
          <a:xfrm>
            <a:off x="5771258" y="1417324"/>
            <a:ext cx="1399493" cy="338554"/>
          </a:xfrm>
          <a:prstGeom prst="rect">
            <a:avLst/>
          </a:prstGeom>
          <a:noFill/>
          <a:ln>
            <a:noFill/>
          </a:ln>
        </p:spPr>
        <p:txBody>
          <a:bodyPr spcFirstLastPara="1" wrap="square" lIns="0" tIns="45700" rIns="0" bIns="45700" anchor="t" anchorCtr="0">
            <a:spAutoFit/>
          </a:bodyPr>
          <a:lstStyle/>
          <a:p>
            <a:pPr marL="0" marR="0" lvl="0" indent="0" algn="l" rtl="0">
              <a:spcBef>
                <a:spcPts val="0"/>
              </a:spcBef>
              <a:spcAft>
                <a:spcPts val="0"/>
              </a:spcAft>
              <a:buNone/>
            </a:pPr>
            <a:r>
              <a:rPr lang="en-US" sz="1600" b="1" i="0" u="none" strike="noStrike" cap="none">
                <a:solidFill>
                  <a:srgbClr val="212136"/>
                </a:solidFill>
                <a:latin typeface="Roboto"/>
                <a:ea typeface="Roboto"/>
                <a:cs typeface="Roboto"/>
                <a:sym typeface="Roboto"/>
              </a:rPr>
              <a:t>Reason</a:t>
            </a:r>
            <a:endParaRPr/>
          </a:p>
        </p:txBody>
      </p:sp>
      <p:sp>
        <p:nvSpPr>
          <p:cNvPr id="370" name="Google Shape;370;p8"/>
          <p:cNvSpPr txBox="1"/>
          <p:nvPr/>
        </p:nvSpPr>
        <p:spPr>
          <a:xfrm>
            <a:off x="5771257" y="2801053"/>
            <a:ext cx="5759942" cy="1052165"/>
          </a:xfrm>
          <a:prstGeom prst="rect">
            <a:avLst/>
          </a:prstGeom>
          <a:noFill/>
          <a:ln>
            <a:noFill/>
          </a:ln>
        </p:spPr>
        <p:txBody>
          <a:bodyPr spcFirstLastPara="1" wrap="square" lIns="0" tIns="45700" rIns="0" bIns="45700" anchor="t" anchorCtr="0">
            <a:noAutofit/>
          </a:bodyPr>
          <a:lstStyle/>
          <a:p>
            <a:pPr marL="0" marR="0" lvl="0" indent="0" algn="l" rtl="0">
              <a:lnSpc>
                <a:spcPct val="120000"/>
              </a:lnSpc>
              <a:spcBef>
                <a:spcPts val="0"/>
              </a:spcBef>
              <a:spcAft>
                <a:spcPts val="0"/>
              </a:spcAft>
              <a:buClr>
                <a:srgbClr val="43B02A"/>
              </a:buClr>
              <a:buSzPts val="2240"/>
              <a:buFont typeface="Roboto"/>
              <a:buNone/>
            </a:pPr>
            <a:r>
              <a:rPr lang="en-US" sz="1600" b="1" u="none">
                <a:solidFill>
                  <a:srgbClr val="212136"/>
                </a:solidFill>
                <a:latin typeface="Roboto"/>
                <a:ea typeface="Roboto"/>
                <a:cs typeface="Roboto"/>
                <a:sym typeface="Roboto"/>
              </a:rPr>
              <a:t>Evidence</a:t>
            </a:r>
            <a:endParaRPr/>
          </a:p>
          <a:p>
            <a:pPr marL="0" marR="0" lvl="0" indent="0" algn="l" rtl="0">
              <a:lnSpc>
                <a:spcPct val="120000"/>
              </a:lnSpc>
              <a:spcBef>
                <a:spcPts val="600"/>
              </a:spcBef>
              <a:spcAft>
                <a:spcPts val="0"/>
              </a:spcAft>
              <a:buClr>
                <a:srgbClr val="43B02A"/>
              </a:buClr>
              <a:buSzPts val="2520"/>
              <a:buFont typeface="Roboto"/>
              <a:buNone/>
            </a:pPr>
            <a:r>
              <a:rPr lang="en-US" sz="1800" b="0" u="none">
                <a:solidFill>
                  <a:srgbClr val="212136"/>
                </a:solidFill>
                <a:latin typeface="Roboto"/>
                <a:ea typeface="Roboto"/>
                <a:cs typeface="Roboto"/>
                <a:sym typeface="Roboto"/>
              </a:rPr>
              <a:t>According to the article, people who have dogs walk 22 minutes more per day than people who don’t have dogs. </a:t>
            </a:r>
            <a:endParaRPr/>
          </a:p>
        </p:txBody>
      </p:sp>
      <p:sp>
        <p:nvSpPr>
          <p:cNvPr id="371" name="Google Shape;371;p8"/>
          <p:cNvSpPr txBox="1"/>
          <p:nvPr/>
        </p:nvSpPr>
        <p:spPr>
          <a:xfrm>
            <a:off x="5771257" y="4193926"/>
            <a:ext cx="5759942" cy="1412875"/>
          </a:xfrm>
          <a:prstGeom prst="rect">
            <a:avLst/>
          </a:prstGeom>
          <a:noFill/>
          <a:ln>
            <a:noFill/>
          </a:ln>
        </p:spPr>
        <p:txBody>
          <a:bodyPr spcFirstLastPara="1" wrap="square" lIns="0" tIns="45700" rIns="0" bIns="45700" anchor="t" anchorCtr="0">
            <a:noAutofit/>
          </a:bodyPr>
          <a:lstStyle/>
          <a:p>
            <a:pPr marL="0" marR="0" lvl="0" indent="0" algn="l" rtl="0">
              <a:lnSpc>
                <a:spcPct val="120000"/>
              </a:lnSpc>
              <a:spcBef>
                <a:spcPts val="0"/>
              </a:spcBef>
              <a:spcAft>
                <a:spcPts val="0"/>
              </a:spcAft>
              <a:buClr>
                <a:srgbClr val="43B02A"/>
              </a:buClr>
              <a:buSzPts val="2240"/>
              <a:buFont typeface="Roboto"/>
              <a:buNone/>
            </a:pPr>
            <a:r>
              <a:rPr lang="en-US" sz="1600" b="1" u="none">
                <a:solidFill>
                  <a:srgbClr val="212136"/>
                </a:solidFill>
                <a:latin typeface="Roboto"/>
                <a:ea typeface="Roboto"/>
                <a:cs typeface="Roboto"/>
                <a:sym typeface="Roboto"/>
              </a:rPr>
              <a:t>Reasoning</a:t>
            </a:r>
            <a:endParaRPr/>
          </a:p>
          <a:p>
            <a:pPr marL="0" marR="0" lvl="0" indent="0" algn="l" rtl="0">
              <a:lnSpc>
                <a:spcPct val="120000"/>
              </a:lnSpc>
              <a:spcBef>
                <a:spcPts val="600"/>
              </a:spcBef>
              <a:spcAft>
                <a:spcPts val="0"/>
              </a:spcAft>
              <a:buClr>
                <a:srgbClr val="43B02A"/>
              </a:buClr>
              <a:buSzPts val="2520"/>
              <a:buFont typeface="Roboto"/>
              <a:buNone/>
            </a:pPr>
            <a:r>
              <a:rPr lang="en-US" sz="1800" b="0" u="none">
                <a:solidFill>
                  <a:srgbClr val="212136"/>
                </a:solidFill>
                <a:latin typeface="Roboto"/>
                <a:ea typeface="Roboto"/>
                <a:cs typeface="Roboto"/>
                <a:sym typeface="Roboto"/>
              </a:rPr>
              <a:t>That means </a:t>
            </a:r>
            <a:r>
              <a:rPr lang="en-US" sz="1800" b="0" u="none">
                <a:solidFill>
                  <a:srgbClr val="212136"/>
                </a:solidFill>
                <a:latin typeface="Roboto"/>
                <a:ea typeface="Roboto"/>
                <a:cs typeface="Roboto"/>
                <a:sym typeface="Robo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rPr>
              <a:t>people who own dogs </a:t>
            </a:r>
            <a:r>
              <a:rPr lang="en-US" sz="1800" b="0" u="none">
                <a:solidFill>
                  <a:srgbClr val="212136"/>
                </a:solidFill>
                <a:latin typeface="Roboto"/>
                <a:ea typeface="Roboto"/>
                <a:cs typeface="Roboto"/>
                <a:sym typeface="Roboto"/>
              </a:rPr>
              <a:t>are healthier because they are walking outside more than people who have cats, which don’t need to go for walks.</a:t>
            </a:r>
            <a:endParaRPr/>
          </a:p>
        </p:txBody>
      </p:sp>
      <p:pic>
        <p:nvPicPr>
          <p:cNvPr id="372" name="Google Shape;372;p8"/>
          <p:cNvPicPr preferRelativeResize="0"/>
          <p:nvPr/>
        </p:nvPicPr>
        <p:blipFill rotWithShape="1">
          <a:blip r:embed="rId4">
            <a:alphaModFix/>
          </a:blip>
          <a:srcRect/>
          <a:stretch/>
        </p:blipFill>
        <p:spPr>
          <a:xfrm>
            <a:off x="4805545" y="2801053"/>
            <a:ext cx="658368" cy="658368"/>
          </a:xfrm>
          <a:prstGeom prst="rect">
            <a:avLst/>
          </a:prstGeom>
          <a:noFill/>
          <a:ln>
            <a:noFill/>
          </a:ln>
        </p:spPr>
      </p:pic>
      <p:pic>
        <p:nvPicPr>
          <p:cNvPr id="373" name="Google Shape;373;p8"/>
          <p:cNvPicPr preferRelativeResize="0"/>
          <p:nvPr/>
        </p:nvPicPr>
        <p:blipFill rotWithShape="1">
          <a:blip r:embed="rId3">
            <a:alphaModFix/>
          </a:blip>
          <a:srcRect l="1047" r="1056"/>
          <a:stretch/>
        </p:blipFill>
        <p:spPr>
          <a:xfrm>
            <a:off x="4805549" y="4220767"/>
            <a:ext cx="658368" cy="65836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pic>
        <p:nvPicPr>
          <p:cNvPr id="379" name="Google Shape;379;p9" descr="A screenshot of a social media post&#10;&#10;Description automatically generated"/>
          <p:cNvPicPr preferRelativeResize="0">
            <a:picLocks noGrp="1"/>
          </p:cNvPicPr>
          <p:nvPr>
            <p:ph type="pic" idx="2"/>
          </p:nvPr>
        </p:nvPicPr>
        <p:blipFill rotWithShape="1">
          <a:blip r:embed="rId3">
            <a:alphaModFix/>
          </a:blip>
          <a:srcRect/>
          <a:stretch/>
        </p:blipFill>
        <p:spPr>
          <a:xfrm>
            <a:off x="6376657" y="231318"/>
            <a:ext cx="5586744" cy="7229904"/>
          </a:xfrm>
          <a:prstGeom prst="rect">
            <a:avLst/>
          </a:prstGeom>
          <a:solidFill>
            <a:schemeClr val="lt1">
              <a:alpha val="49803"/>
            </a:schemeClr>
          </a:solidFill>
          <a:ln>
            <a:noFill/>
          </a:ln>
        </p:spPr>
      </p:pic>
      <p:sp>
        <p:nvSpPr>
          <p:cNvPr id="380" name="Google Shape;380;p9"/>
          <p:cNvSpPr txBox="1">
            <a:spLocks noGrp="1"/>
          </p:cNvSpPr>
          <p:nvPr>
            <p:ph type="title"/>
          </p:nvPr>
        </p:nvSpPr>
        <p:spPr>
          <a:xfrm>
            <a:off x="660802" y="2032998"/>
            <a:ext cx="4807492" cy="1615457"/>
          </a:xfrm>
          <a:prstGeom prst="rect">
            <a:avLst/>
          </a:prstGeom>
          <a:noFill/>
          <a:ln>
            <a:noFill/>
          </a:ln>
        </p:spPr>
        <p:txBody>
          <a:bodyPr spcFirstLastPara="1" wrap="square" lIns="0" tIns="45700" rIns="0" bIns="45700" anchor="b" anchorCtr="0">
            <a:noAutofit/>
          </a:bodyPr>
          <a:lstStyle/>
          <a:p>
            <a:pPr marL="0" lvl="0" indent="0" algn="l" rtl="0">
              <a:lnSpc>
                <a:spcPct val="100000"/>
              </a:lnSpc>
              <a:spcBef>
                <a:spcPts val="0"/>
              </a:spcBef>
              <a:spcAft>
                <a:spcPts val="0"/>
              </a:spcAft>
              <a:buClr>
                <a:schemeClr val="lt1"/>
              </a:buClr>
              <a:buSzPts val="5000"/>
              <a:buFont typeface="Roboto"/>
              <a:buNone/>
            </a:pPr>
            <a:r>
              <a:rPr lang="en-US"/>
              <a:t>Revision </a:t>
            </a:r>
            <a:br>
              <a:rPr lang="en-US"/>
            </a:br>
            <a:r>
              <a:rPr lang="en-US"/>
              <a:t>Activity</a:t>
            </a:r>
            <a:endParaRPr/>
          </a:p>
        </p:txBody>
      </p:sp>
      <p:sp>
        <p:nvSpPr>
          <p:cNvPr id="381" name="Google Shape;381;p9"/>
          <p:cNvSpPr txBox="1">
            <a:spLocks noGrp="1"/>
          </p:cNvSpPr>
          <p:nvPr>
            <p:ph type="subTitle" idx="1"/>
          </p:nvPr>
        </p:nvSpPr>
        <p:spPr>
          <a:xfrm>
            <a:off x="660801" y="3886200"/>
            <a:ext cx="4807492" cy="1900520"/>
          </a:xfrm>
          <a:prstGeom prst="rect">
            <a:avLst/>
          </a:prstGeom>
          <a:noFill/>
          <a:ln>
            <a:noFill/>
          </a:ln>
        </p:spPr>
        <p:txBody>
          <a:bodyPr spcFirstLastPara="1" wrap="square" lIns="0" tIns="45700" rIns="0" bIns="45700" anchor="t" anchorCtr="0">
            <a:noAutofit/>
          </a:bodyPr>
          <a:lstStyle/>
          <a:p>
            <a:pPr marL="0" lvl="0" indent="0" algn="l" rtl="0">
              <a:lnSpc>
                <a:spcPct val="120000"/>
              </a:lnSpc>
              <a:spcBef>
                <a:spcPts val="0"/>
              </a:spcBef>
              <a:spcAft>
                <a:spcPts val="0"/>
              </a:spcAft>
              <a:buClr>
                <a:schemeClr val="lt1"/>
              </a:buClr>
              <a:buSzPts val="2200"/>
              <a:buNone/>
            </a:pPr>
            <a:r>
              <a:rPr lang="en-US"/>
              <a:t>Use your analysis from the entry ticket and the revision instructions to plan a revision of your essay.</a:t>
            </a:r>
            <a:endParaRPr/>
          </a:p>
        </p:txBody>
      </p:sp>
      <p:sp>
        <p:nvSpPr>
          <p:cNvPr id="382" name="Google Shape;382;p9"/>
          <p:cNvSpPr txBox="1">
            <a:spLocks noGrp="1"/>
          </p:cNvSpPr>
          <p:nvPr>
            <p:ph type="body" idx="3"/>
          </p:nvPr>
        </p:nvSpPr>
        <p:spPr>
          <a:xfrm>
            <a:off x="9834161" y="6274728"/>
            <a:ext cx="1697037" cy="229188"/>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dk1"/>
              </a:buClr>
              <a:buSzPts val="1200"/>
              <a:buNone/>
            </a:pPr>
            <a:r>
              <a:rPr lang="en-US"/>
              <a:t>2</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1258</Words>
  <Application>Microsoft Macintosh PowerPoint</Application>
  <PresentationFormat>Widescreen</PresentationFormat>
  <Paragraphs>131</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Roboto Light</vt:lpstr>
      <vt:lpstr>Roboto</vt:lpstr>
      <vt:lpstr>Calibri</vt:lpstr>
      <vt:lpstr>Roboto Slab</vt:lpstr>
      <vt:lpstr>Arial</vt:lpstr>
      <vt:lpstr>Office Theme</vt:lpstr>
      <vt:lpstr>Support and Evidence</vt:lpstr>
      <vt:lpstr>Entry Ticket</vt:lpstr>
      <vt:lpstr>In this lesson, you will learn…</vt:lpstr>
      <vt:lpstr>PowerPoint Presentation</vt:lpstr>
      <vt:lpstr>How do you support a claim with evidence?</vt:lpstr>
      <vt:lpstr>What makes good evidence?</vt:lpstr>
      <vt:lpstr>What is reasoning?</vt:lpstr>
      <vt:lpstr>PowerPoint Presentation</vt:lpstr>
      <vt:lpstr>Revision  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 and Evidence</dc:title>
  <dc:creator>Jackson Chu</dc:creator>
  <cp:lastModifiedBy>Microsoft Office User</cp:lastModifiedBy>
  <cp:revision>1</cp:revision>
  <dcterms:created xsi:type="dcterms:W3CDTF">2019-03-07T21:55:19Z</dcterms:created>
  <dcterms:modified xsi:type="dcterms:W3CDTF">2020-08-29T00:27:33Z</dcterms:modified>
</cp:coreProperties>
</file>