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5"/>
    <p:sldMasterId id="2147483695" r:id="rId6"/>
  </p:sldMasterIdLst>
  <p:notesMasterIdLst>
    <p:notesMasterId r:id="rId7"/>
  </p:notesMasterIdLst>
  <p:sldIdLst>
    <p:sldId id="256" r:id="rId8"/>
    <p:sldId id="257" r:id="rId9"/>
    <p:sldId id="258" r:id="rId10"/>
    <p:sldId id="259" r:id="rId11"/>
    <p:sldId id="260" r:id="rId12"/>
    <p:sldId id="261" r:id="rId13"/>
  </p:sldIdLst>
  <p:sldSz cy="5143500" cx="9144000"/>
  <p:notesSz cx="6858000" cy="9144000"/>
  <p:embeddedFontLst>
    <p:embeddedFont>
      <p:font typeface="Roboto Slab"/>
      <p:regular r:id="rId14"/>
      <p:bold r:id="rId15"/>
    </p:embeddedFont>
    <p:embeddedFont>
      <p:font typeface="Roboto"/>
      <p:regular r:id="rId16"/>
      <p:bold r:id="rId17"/>
      <p:italic r:id="rId18"/>
      <p:boldItalic r:id="rId19"/>
    </p:embeddedFont>
    <p:embeddedFont>
      <p:font typeface="Roboto Ligh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egan Bacalao Virkl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Light-regular.fntdata"/><Relationship Id="rId22" Type="http://schemas.openxmlformats.org/officeDocument/2006/relationships/font" Target="fonts/RobotoLight-italic.fntdata"/><Relationship Id="rId21" Type="http://schemas.openxmlformats.org/officeDocument/2006/relationships/font" Target="fonts/RobotoLight-bold.fntdata"/><Relationship Id="rId23" Type="http://schemas.openxmlformats.org/officeDocument/2006/relationships/font" Target="fonts/RobotoLight-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8-30T02:34:34.339">
    <p:pos x="312" y="1836"/>
    <p:text>There should be a period at the end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8ed8919b71_0_5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8ed8919b71_0_5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8ed8919b71_0_5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8ed8919b7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8ed8919b71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1100"/>
              <a:buFont typeface="Arial"/>
              <a:buNone/>
            </a:pPr>
            <a:r>
              <a:rPr lang="en">
                <a:solidFill>
                  <a:schemeClr val="dk1"/>
                </a:solidFill>
              </a:rPr>
              <a:t>Teacher will set a purpose for the lesson by describing what students will encounter.</a:t>
            </a:r>
            <a:endParaRPr>
              <a:solidFill>
                <a:schemeClr val="dk1"/>
              </a:solidFill>
            </a:endParaRPr>
          </a:p>
          <a:p>
            <a:pPr indent="0" lvl="0" marL="0" rtl="0" algn="l">
              <a:lnSpc>
                <a:spcPct val="120000"/>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In this lesson, we’re going to look at the process of revising an essay to improve performance in the support and evidence domain.</a:t>
            </a:r>
            <a:r>
              <a:rPr lang="en">
                <a:solidFill>
                  <a:srgbClr val="5B5B74"/>
                </a:solidFill>
                <a:latin typeface="Roboto"/>
                <a:ea typeface="Roboto"/>
                <a:cs typeface="Roboto"/>
                <a:sym typeface="Roboto"/>
              </a:rPr>
              <a:t>  </a:t>
            </a:r>
            <a:endParaRPr>
              <a:solidFill>
                <a:srgbClr val="5B5B74"/>
              </a:solidFill>
              <a:latin typeface="Roboto"/>
              <a:ea typeface="Roboto"/>
              <a:cs typeface="Roboto"/>
              <a:sym typeface="Roboto"/>
            </a:endParaRPr>
          </a:p>
          <a:p>
            <a:pPr indent="0" lvl="0" marL="0" rtl="0" algn="l">
              <a:lnSpc>
                <a:spcPct val="120000"/>
              </a:lnSpc>
              <a:spcBef>
                <a:spcPts val="0"/>
              </a:spcBef>
              <a:spcAft>
                <a:spcPts val="0"/>
              </a:spcAft>
              <a:buClr>
                <a:schemeClr val="dk1"/>
              </a:buClr>
              <a:buSzPts val="1100"/>
              <a:buFont typeface="Arial"/>
              <a:buNone/>
            </a:pPr>
            <a:r>
              <a:t/>
            </a:r>
            <a:endParaRPr>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First, we will look at a sample first draft alongside the revision strategies for this domain. You will use the strategies sheet to make suggestions for improving the sample first draft. </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Then, we’ll look together at specific revision steps a teacher suggested for this essay, and we’ll try to implement those steps for the sample essay.</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Finally, we’ll see a sample revision to see how the writer used those specific action steps to improve the support and evidence of the draft. </a:t>
            </a:r>
            <a:br>
              <a:rPr lang="en">
                <a:solidFill>
                  <a:srgbClr val="58595B"/>
                </a:solidFill>
                <a:latin typeface="Roboto"/>
                <a:ea typeface="Roboto"/>
                <a:cs typeface="Roboto"/>
                <a:sym typeface="Roboto"/>
              </a:rPr>
            </a:br>
            <a:endParaRPr i="1">
              <a:solidFill>
                <a:srgbClr val="5C666E"/>
              </a:solidFill>
              <a:latin typeface="Roboto Light"/>
              <a:ea typeface="Roboto Light"/>
              <a:cs typeface="Roboto Light"/>
              <a:sym typeface="Roboto Light"/>
            </a:endParaRPr>
          </a:p>
        </p:txBody>
      </p:sp>
      <p:sp>
        <p:nvSpPr>
          <p:cNvPr id="338" name="Google Shape;338;g8ed8919b71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8ed8919b71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8ed8919b71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rgbClr val="58595B"/>
                </a:solidFill>
                <a:latin typeface="Roboto"/>
                <a:ea typeface="Roboto"/>
                <a:cs typeface="Roboto"/>
                <a:sym typeface="Roboto"/>
              </a:rPr>
              <a:t>Teacher distributes Revision Strategies Sheet: Support and Evidence.</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Take a moment to review the Revision Strategy Sheet for Support and Evidence. Think back to what you know about support and evidence—about what reasons and reasoning are, and how good evidence supports your claim.</a:t>
            </a:r>
            <a:endParaRPr i="1">
              <a:solidFill>
                <a:srgbClr val="5B5B74"/>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
                <a:solidFill>
                  <a:srgbClr val="5C666E"/>
                </a:solidFill>
                <a:latin typeface="Roboto"/>
                <a:ea typeface="Roboto"/>
                <a:cs typeface="Roboto"/>
                <a:sym typeface="Roboto"/>
              </a:rPr>
              <a:t>Teacher has students Pair and Share with a classmate to confirm their understanding of what support and evidence means and how it is evaluated.</a:t>
            </a:r>
            <a:endParaRPr>
              <a:solidFill>
                <a:srgbClr val="5C666E"/>
              </a:solidFill>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
                <a:solidFill>
                  <a:srgbClr val="5C666E"/>
                </a:solidFill>
                <a:latin typeface="Roboto"/>
                <a:ea typeface="Roboto"/>
                <a:cs typeface="Roboto"/>
                <a:sym typeface="Roboto"/>
              </a:rPr>
              <a:t>Teacher distributes the handout Support and Evidence Exemplar: Before Revision. Teacher directs students to look at the first page.</a:t>
            </a:r>
            <a:endParaRPr>
              <a:solidFill>
                <a:srgbClr val="5C666E"/>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
                <a:solidFill>
                  <a:srgbClr val="5C666E"/>
                </a:solidFill>
                <a:latin typeface="Roboto Light"/>
                <a:ea typeface="Roboto Light"/>
                <a:cs typeface="Roboto Light"/>
                <a:sym typeface="Roboto Light"/>
              </a:rPr>
              <a:t> </a:t>
            </a:r>
            <a:endParaRPr i="1">
              <a:solidFill>
                <a:srgbClr val="5C666E"/>
              </a:solidFill>
              <a:latin typeface="Roboto Light"/>
              <a:ea typeface="Roboto Light"/>
              <a:cs typeface="Roboto Light"/>
              <a:sym typeface="Roboto Light"/>
            </a:endParaRPr>
          </a:p>
          <a:p>
            <a:pPr indent="0" lvl="0" marL="4572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Here is an example of a student writing about school uniforms. The question the student is answering is whether or not dress codes create a more positive school environment than uniforms or no policy at all.</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 </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SzPts val="1100"/>
              <a:buNone/>
            </a:pPr>
            <a:r>
              <a:rPr i="1" lang="en">
                <a:solidFill>
                  <a:srgbClr val="5B5B74"/>
                </a:solidFill>
                <a:latin typeface="Roboto"/>
                <a:ea typeface="Roboto"/>
                <a:cs typeface="Roboto"/>
                <a:sym typeface="Roboto"/>
              </a:rPr>
              <a:t>Using the Revision Strategies Sheet: Support and Evidence, suggest revisions that would strengthen the writer’s achievement in the support and evidence domain. Annotate the draft to show your suggestions and your explanation. </a:t>
            </a:r>
            <a:endParaRPr i="1">
              <a:solidFill>
                <a:srgbClr val="5B5B74"/>
              </a:solidFill>
              <a:latin typeface="Roboto"/>
              <a:ea typeface="Roboto"/>
              <a:cs typeface="Roboto"/>
              <a:sym typeface="Roboto"/>
            </a:endParaRPr>
          </a:p>
          <a:p>
            <a:pPr indent="0" lvl="0" marL="0" rtl="0" algn="l">
              <a:lnSpc>
                <a:spcPct val="120000"/>
              </a:lnSpc>
              <a:spcBef>
                <a:spcPts val="0"/>
              </a:spcBef>
              <a:spcAft>
                <a:spcPts val="0"/>
              </a:spcAft>
              <a:buSzPts val="1100"/>
              <a:buNone/>
            </a:pPr>
            <a:r>
              <a:t/>
            </a:r>
            <a:endParaRPr>
              <a:solidFill>
                <a:srgbClr val="5B5B74"/>
              </a:solidFill>
              <a:latin typeface="Roboto"/>
              <a:ea typeface="Roboto"/>
              <a:cs typeface="Roboto"/>
              <a:sym typeface="Roboto"/>
            </a:endParaRPr>
          </a:p>
          <a:p>
            <a:pPr indent="0" lvl="0" marL="0" rtl="0" algn="l">
              <a:spcBef>
                <a:spcPts val="0"/>
              </a:spcBef>
              <a:spcAft>
                <a:spcPts val="0"/>
              </a:spcAft>
              <a:buSzPts val="1100"/>
              <a:buNone/>
            </a:pPr>
            <a:r>
              <a:rPr lang="en">
                <a:solidFill>
                  <a:srgbClr val="5C666E"/>
                </a:solidFill>
                <a:latin typeface="Roboto"/>
                <a:ea typeface="Roboto"/>
                <a:cs typeface="Roboto"/>
                <a:sym typeface="Roboto"/>
              </a:rPr>
              <a:t>When students complete the review, teacher has students partner with others to compare the suggested changes. Have students explain their suggestions:</a:t>
            </a:r>
            <a:endParaRPr>
              <a:solidFill>
                <a:srgbClr val="5C666E"/>
              </a:solidFill>
              <a:latin typeface="Roboto"/>
              <a:ea typeface="Roboto"/>
              <a:cs typeface="Roboto"/>
              <a:sym typeface="Roboto"/>
            </a:endParaRPr>
          </a:p>
          <a:p>
            <a:pPr indent="0" lvl="0" marL="0" rtl="0" algn="l">
              <a:spcBef>
                <a:spcPts val="0"/>
              </a:spcBef>
              <a:spcAft>
                <a:spcPts val="0"/>
              </a:spcAft>
              <a:buSzPts val="1100"/>
              <a:buNone/>
            </a:pPr>
            <a:r>
              <a:t/>
            </a:r>
            <a:endParaRPr i="1">
              <a:solidFill>
                <a:srgbClr val="5C666E"/>
              </a:solidFill>
              <a:latin typeface="Roboto Light"/>
              <a:ea typeface="Roboto Light"/>
              <a:cs typeface="Roboto Light"/>
              <a:sym typeface="Roboto Light"/>
            </a:endParaRPr>
          </a:p>
          <a:p>
            <a:pPr indent="0" lvl="0" marL="4572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How do these changes increase student achievement on the support and evidence section of the rubric? Why do you think the revised essay will be better?</a:t>
            </a:r>
            <a:endParaRPr i="1">
              <a:solidFill>
                <a:srgbClr val="5B5B74"/>
              </a:solidFill>
              <a:latin typeface="Roboto"/>
              <a:ea typeface="Roboto"/>
              <a:cs typeface="Roboto"/>
              <a:sym typeface="Roboto"/>
            </a:endParaRPr>
          </a:p>
        </p:txBody>
      </p:sp>
      <p:sp>
        <p:nvSpPr>
          <p:cNvPr id="354" name="Google Shape;354;g8ed8919b71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8f113d5ec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8f113d5ec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directs students to the second page of the Support and Evidence Exemplar: Before Revision handout and explains the annotations. </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After reviewing this piece of writing, I can see that the writer has included reasons and some evidence, but it’s not always complete or clearly connected. </a:t>
            </a:r>
            <a:endParaRPr i="1">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If I look at the revision strategies sheet, I can see that the support and evidence rubric domain can be broken down into three traits: Evidence, Support, and Counterclaims. </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I’m going to ask  myself some of these questions to get ideas for how to revise my essay. “Is the evidence supported by a reasoning sentence connecting the evidence to the reason and the claim?” I can see in each of these ‘before” revision paragraphs, the writer hasn’t always introduced evidence or explained evidence.  </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For example, in the first body paragraph the writer gives a reason and a quote,  but there is no explanation linking the quote back to the reason and to the claim. So the annotation says that the writer should add a reasoning statement.</a:t>
            </a:r>
            <a:endParaRPr i="1">
              <a:solidFill>
                <a:srgbClr val="5B5B74"/>
              </a:solidFill>
              <a:latin typeface="Roboto"/>
              <a:ea typeface="Roboto"/>
              <a:cs typeface="Roboto"/>
              <a:sym typeface="Roboto"/>
            </a:endParaRPr>
          </a:p>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Using the annotated first draft, teacher will continue to review the suggested changes, ask students to evaluate their impact, and also answer questions related to the domain’s evaluation criteria.</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1200"/>
              </a:spcAft>
              <a:buClr>
                <a:schemeClr val="dk1"/>
              </a:buClr>
              <a:buSzPts val="1100"/>
              <a:buFont typeface="Arial"/>
              <a:buNone/>
            </a:pPr>
            <a:r>
              <a:rPr i="1" lang="en">
                <a:solidFill>
                  <a:srgbClr val="5B5B74"/>
                </a:solidFill>
                <a:latin typeface="Roboto"/>
                <a:ea typeface="Roboto"/>
                <a:cs typeface="Roboto"/>
                <a:sym typeface="Roboto"/>
              </a:rPr>
              <a:t>Do you think these suggestions will help improve the students score on support and evidence? Where else do you think the writer can strengthen the essay’s support and evidence? What other suggestions do you think would help this essay and why would these changes improve the strength of the support?</a:t>
            </a:r>
            <a:endParaRPr i="1">
              <a:solidFill>
                <a:srgbClr val="5B5B74"/>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8ed8919b71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8ed8919b71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91440" marR="91440" rtl="0" algn="l">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describes how a conference record is used to convey suggested revisions.</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Here is an example of a conference record conveying the same strategies the teacher suggested in the annotations. </a:t>
            </a:r>
            <a:r>
              <a:rPr i="1" lang="en">
                <a:solidFill>
                  <a:srgbClr val="212136"/>
                </a:solidFill>
                <a:latin typeface="Roboto"/>
                <a:ea typeface="Roboto"/>
                <a:cs typeface="Roboto"/>
                <a:sym typeface="Roboto"/>
              </a:rPr>
              <a:t> </a:t>
            </a:r>
            <a:endParaRPr i="1">
              <a:solidFill>
                <a:srgbClr val="212136"/>
              </a:solidFill>
              <a:latin typeface="Roboto"/>
              <a:ea typeface="Roboto"/>
              <a:cs typeface="Roboto"/>
              <a:sym typeface="Roboto"/>
            </a:endParaRPr>
          </a:p>
          <a:p>
            <a:pPr indent="0" lvl="0" marL="91440" marR="91440" rtl="0" algn="l">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continues:</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In the top row, we see that the writer is going to address evidence and support. Let’s look again at the revision steps provided to this writer.</a:t>
            </a:r>
            <a:endParaRPr i="1">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The first strategy, as we saw in the annotations is to add an explanation of the evidence in body paragraph 1.</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Adding evidence to body paragraph 2 becomes step 2, because there was previously no evidence to support that reason.</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Another possible action item is to develop a more significant counterargument.</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Which two would you focus on? </a:t>
            </a:r>
            <a:endParaRPr i="1">
              <a:solidFill>
                <a:srgbClr val="5B5B74"/>
              </a:solidFill>
              <a:latin typeface="Roboto"/>
              <a:ea typeface="Roboto"/>
              <a:cs typeface="Roboto"/>
              <a:sym typeface="Roboto"/>
            </a:endParaRPr>
          </a:p>
          <a:p>
            <a:pPr indent="0" lvl="0" marL="91440" marR="91440" rtl="0" algn="l">
              <a:spcBef>
                <a:spcPts val="1200"/>
              </a:spcBef>
              <a:spcAft>
                <a:spcPts val="1200"/>
              </a:spcAft>
              <a:buClr>
                <a:schemeClr val="dk1"/>
              </a:buClr>
              <a:buSzPts val="1100"/>
              <a:buFont typeface="Arial"/>
              <a:buNone/>
            </a:pPr>
            <a:r>
              <a:rPr lang="en">
                <a:solidFill>
                  <a:srgbClr val="212136"/>
                </a:solidFill>
                <a:latin typeface="Roboto"/>
                <a:ea typeface="Roboto"/>
                <a:cs typeface="Roboto"/>
                <a:sym typeface="Roboto"/>
              </a:rPr>
              <a:t>Teacher directs students to work in small or large groups to review the recommendations and discuss the impact of these revisions. If time allows, students can implement the suggested revisions. </a:t>
            </a:r>
            <a:endParaRPr>
              <a:solidFill>
                <a:srgbClr val="212136"/>
              </a:solidFill>
              <a:latin typeface="Roboto"/>
              <a:ea typeface="Roboto"/>
              <a:cs typeface="Roboto"/>
              <a:sym typeface="Roboto"/>
            </a:endParaRPr>
          </a:p>
        </p:txBody>
      </p:sp>
      <p:sp>
        <p:nvSpPr>
          <p:cNvPr id="372" name="Google Shape;372;g8ed8919b71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8f113d5ec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8f113d5ec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distributes the Support and Evidence Exemplar: After Revision and directs students’ attention to the first page of the revised essay.</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In this revised draft, the writer has responded to the action steps the teacher presented in the conference form. This draft models all three possible revisions so you can see how each could be addressed.  Review these revisions to see if you understand their impact. Follow the instructions on the handout.</a:t>
            </a:r>
            <a:endParaRPr i="1">
              <a:solidFill>
                <a:srgbClr val="212136"/>
              </a:solidFill>
              <a:latin typeface="Roboto"/>
              <a:ea typeface="Roboto"/>
              <a:cs typeface="Roboto"/>
              <a:sym typeface="Roboto"/>
            </a:endParaRPr>
          </a:p>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allows students time to read revised essay and react to the revisions. </a:t>
            </a:r>
            <a:endParaRPr>
              <a:solidFill>
                <a:srgbClr val="212136"/>
              </a:solidFill>
              <a:latin typeface="Roboto"/>
              <a:ea typeface="Roboto"/>
              <a:cs typeface="Roboto"/>
              <a:sym typeface="Roboto"/>
            </a:endParaRPr>
          </a:p>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directs students to turn attention to the revised essay. Teacher thinks aloud to describe impact of revisions.</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What do you notice about the differences in this text based on the highlighted sentences? How have these changes strengthened the essay’s support and evidence?</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If you read the sentences highlighted in red, you will see that the writer has added text in multiple places to strengthen the essay. For example, in the introduction, the writer acknowledges the counterargument by adding, “While uniforms and dress codes might seem problematic.” By adding this brief phrase, the writer acknowledges the counterargument early on, and they do the same thing again in the conclusion, which strengthens the overall argument. </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In the same way, the writer has introduced new text in the body paragraphs, first to explain existing evidence, and then to introduce and explain new evidence.</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Refer to the annotated version of the revised sample for additional commentary on revisions</a:t>
            </a:r>
            <a:r>
              <a:rPr i="1" lang="en">
                <a:solidFill>
                  <a:srgbClr val="212136"/>
                </a:solidFill>
                <a:latin typeface="Roboto"/>
                <a:ea typeface="Roboto"/>
                <a:cs typeface="Roboto"/>
                <a:sym typeface="Roboto"/>
              </a:rPr>
              <a:t>.</a:t>
            </a:r>
            <a:endParaRPr i="1">
              <a:solidFill>
                <a:srgbClr val="212136"/>
              </a:solidFill>
              <a:latin typeface="Roboto"/>
              <a:ea typeface="Roboto"/>
              <a:cs typeface="Roboto"/>
              <a:sym typeface="Roboto"/>
            </a:endParaRPr>
          </a:p>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continues to describe revisions and concludes by reminding students to apply revision strategies to their own essays. </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1200"/>
              </a:spcAft>
              <a:buClr>
                <a:schemeClr val="dk1"/>
              </a:buClr>
              <a:buSzPts val="1100"/>
              <a:buFont typeface="Arial"/>
              <a:buNone/>
            </a:pPr>
            <a:r>
              <a:rPr i="1" lang="en">
                <a:solidFill>
                  <a:srgbClr val="5B5B74"/>
                </a:solidFill>
                <a:latin typeface="Roboto"/>
                <a:ea typeface="Roboto"/>
                <a:cs typeface="Roboto"/>
                <a:sym typeface="Roboto"/>
              </a:rPr>
              <a:t>When you’re revising your essay, remember to use these helpful revision strategies to take your essay to the next level.</a:t>
            </a:r>
            <a:endParaRPr i="1">
              <a:solidFill>
                <a:srgbClr val="212136"/>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95600" y="594030"/>
            <a:ext cx="4843800" cy="7041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2" name="Google Shape;52;p13"/>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53" name="Google Shape;53;p13"/>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54" name="Google Shape;54;p1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55" name="Google Shape;55;p13"/>
          <p:cNvSpPr txBox="1"/>
          <p:nvPr>
            <p:ph idx="1" type="subTitle"/>
          </p:nvPr>
        </p:nvSpPr>
        <p:spPr>
          <a:xfrm>
            <a:off x="495600" y="1403461"/>
            <a:ext cx="4843800" cy="3138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1600"/>
              </a:spcBef>
              <a:spcAft>
                <a:spcPts val="0"/>
              </a:spcAft>
              <a:buClr>
                <a:schemeClr val="dk1"/>
              </a:buClr>
              <a:buSzPts val="1500"/>
              <a:buNone/>
              <a:defRPr sz="1500"/>
            </a:lvl2pPr>
            <a:lvl3pPr lvl="2" rtl="0" algn="ctr">
              <a:lnSpc>
                <a:spcPct val="90000"/>
              </a:lnSpc>
              <a:spcBef>
                <a:spcPts val="1600"/>
              </a:spcBef>
              <a:spcAft>
                <a:spcPts val="0"/>
              </a:spcAft>
              <a:buClr>
                <a:schemeClr val="dk1"/>
              </a:buClr>
              <a:buSzPts val="1400"/>
              <a:buNone/>
              <a:defRPr sz="1400"/>
            </a:lvl3pPr>
            <a:lvl4pPr lvl="3" rtl="0" algn="ctr">
              <a:lnSpc>
                <a:spcPct val="90000"/>
              </a:lnSpc>
              <a:spcBef>
                <a:spcPts val="1600"/>
              </a:spcBef>
              <a:spcAft>
                <a:spcPts val="0"/>
              </a:spcAft>
              <a:buClr>
                <a:schemeClr val="dk1"/>
              </a:buClr>
              <a:buSzPts val="1200"/>
              <a:buNone/>
              <a:defRPr sz="1200"/>
            </a:lvl4pPr>
            <a:lvl5pPr lvl="4" rtl="0" algn="ctr">
              <a:lnSpc>
                <a:spcPct val="90000"/>
              </a:lnSpc>
              <a:spcBef>
                <a:spcPts val="1600"/>
              </a:spcBef>
              <a:spcAft>
                <a:spcPts val="0"/>
              </a:spcAft>
              <a:buClr>
                <a:schemeClr val="dk1"/>
              </a:buClr>
              <a:buSzPts val="1200"/>
              <a:buNone/>
              <a:defRPr sz="1200"/>
            </a:lvl5pPr>
            <a:lvl6pPr lvl="5" rtl="0" algn="ctr">
              <a:lnSpc>
                <a:spcPct val="90000"/>
              </a:lnSpc>
              <a:spcBef>
                <a:spcPts val="1600"/>
              </a:spcBef>
              <a:spcAft>
                <a:spcPts val="0"/>
              </a:spcAft>
              <a:buClr>
                <a:schemeClr val="dk1"/>
              </a:buClr>
              <a:buSzPts val="1200"/>
              <a:buNone/>
              <a:defRPr sz="1200"/>
            </a:lvl6pPr>
            <a:lvl7pPr lvl="6" rtl="0" algn="ctr">
              <a:lnSpc>
                <a:spcPct val="90000"/>
              </a:lnSpc>
              <a:spcBef>
                <a:spcPts val="1600"/>
              </a:spcBef>
              <a:spcAft>
                <a:spcPts val="0"/>
              </a:spcAft>
              <a:buClr>
                <a:schemeClr val="dk1"/>
              </a:buClr>
              <a:buSzPts val="1200"/>
              <a:buNone/>
              <a:defRPr sz="1200"/>
            </a:lvl7pPr>
            <a:lvl8pPr lvl="7" rtl="0" algn="ctr">
              <a:lnSpc>
                <a:spcPct val="90000"/>
              </a:lnSpc>
              <a:spcBef>
                <a:spcPts val="1600"/>
              </a:spcBef>
              <a:spcAft>
                <a:spcPts val="0"/>
              </a:spcAft>
              <a:buClr>
                <a:schemeClr val="dk1"/>
              </a:buClr>
              <a:buSzPts val="1200"/>
              <a:buNone/>
              <a:defRPr sz="1200"/>
            </a:lvl8pPr>
            <a:lvl9pPr lvl="8" rtl="0" algn="ctr">
              <a:lnSpc>
                <a:spcPct val="90000"/>
              </a:lnSpc>
              <a:spcBef>
                <a:spcPts val="1600"/>
              </a:spcBef>
              <a:spcAft>
                <a:spcPts val="1600"/>
              </a:spcAft>
              <a:buClr>
                <a:schemeClr val="dk1"/>
              </a:buClr>
              <a:buSzPts val="1200"/>
              <a:buNone/>
              <a:defRPr sz="1200"/>
            </a:lvl9pPr>
          </a:lstStyle>
          <a:p/>
        </p:txBody>
      </p:sp>
      <p:sp>
        <p:nvSpPr>
          <p:cNvPr id="56" name="Google Shape;56;p13"/>
          <p:cNvSpPr txBox="1"/>
          <p:nvPr>
            <p:ph idx="2" type="body"/>
          </p:nvPr>
        </p:nvSpPr>
        <p:spPr>
          <a:xfrm>
            <a:off x="495300"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7" name="Google Shape;57;p13"/>
          <p:cNvSpPr txBox="1"/>
          <p:nvPr>
            <p:ph idx="3" type="body"/>
          </p:nvPr>
        </p:nvSpPr>
        <p:spPr>
          <a:xfrm>
            <a:off x="3473767"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8" name="Google Shape;58;p13"/>
          <p:cNvSpPr txBox="1"/>
          <p:nvPr>
            <p:ph idx="4" type="body"/>
          </p:nvPr>
        </p:nvSpPr>
        <p:spPr>
          <a:xfrm>
            <a:off x="6451933"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9" name="Google Shape;59;p13"/>
          <p:cNvSpPr txBox="1"/>
          <p:nvPr>
            <p:ph idx="5" type="body"/>
          </p:nvPr>
        </p:nvSpPr>
        <p:spPr>
          <a:xfrm>
            <a:off x="495300"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0" name="Google Shape;60;p13"/>
          <p:cNvSpPr txBox="1"/>
          <p:nvPr>
            <p:ph idx="6" type="body"/>
          </p:nvPr>
        </p:nvSpPr>
        <p:spPr>
          <a:xfrm>
            <a:off x="3473767"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1" name="Google Shape;61;p13"/>
          <p:cNvSpPr txBox="1"/>
          <p:nvPr>
            <p:ph idx="7" type="body"/>
          </p:nvPr>
        </p:nvSpPr>
        <p:spPr>
          <a:xfrm>
            <a:off x="6451934"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2" name="Google Shape;62;p13"/>
          <p:cNvSpPr/>
          <p:nvPr>
            <p:ph idx="8" type="pic"/>
          </p:nvPr>
        </p:nvSpPr>
        <p:spPr>
          <a:xfrm>
            <a:off x="492919"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3" name="Google Shape;63;p13"/>
          <p:cNvSpPr/>
          <p:nvPr>
            <p:ph idx="9" type="pic"/>
          </p:nvPr>
        </p:nvSpPr>
        <p:spPr>
          <a:xfrm>
            <a:off x="6451933"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4" name="Google Shape;64;p13"/>
          <p:cNvSpPr/>
          <p:nvPr>
            <p:ph idx="13" type="pic"/>
          </p:nvPr>
        </p:nvSpPr>
        <p:spPr>
          <a:xfrm>
            <a:off x="3473768" y="2158976"/>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bg>
      <p:bgPr>
        <a:solidFill>
          <a:schemeClr val="lt1"/>
        </a:solidFill>
      </p:bgPr>
    </p:bg>
    <p:spTree>
      <p:nvGrpSpPr>
        <p:cNvPr id="65" name="Shape 65"/>
        <p:cNvGrpSpPr/>
        <p:nvPr/>
      </p:nvGrpSpPr>
      <p:grpSpPr>
        <a:xfrm>
          <a:off x="0" y="0"/>
          <a:ext cx="0" cy="0"/>
          <a:chOff x="0" y="0"/>
          <a:chExt cx="0" cy="0"/>
        </a:xfrm>
      </p:grpSpPr>
      <p:sp>
        <p:nvSpPr>
          <p:cNvPr id="66" name="Google Shape;66;p14"/>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67" name="Google Shape;67;p14"/>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68" name="Google Shape;68;p14"/>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69" name="Google Shape;69;p14"/>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70" name="Google Shape;70;p14"/>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lvl1pPr indent="-228600" lvl="0" marL="457200" rtl="0" algn="l">
              <a:lnSpc>
                <a:spcPct val="100000"/>
              </a:lnSpc>
              <a:spcBef>
                <a:spcPts val="0"/>
              </a:spcBef>
              <a:spcAft>
                <a:spcPts val="0"/>
              </a:spcAft>
              <a:buClr>
                <a:srgbClr val="212136"/>
              </a:buClr>
              <a:buSzPts val="3000"/>
              <a:buNone/>
              <a:defRPr b="1" sz="3000">
                <a:solidFill>
                  <a:srgbClr val="212136"/>
                </a:solidFill>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71" name="Google Shape;71;p14"/>
          <p:cNvSpPr txBox="1"/>
          <p:nvPr>
            <p:ph idx="2" type="subTitle"/>
          </p:nvPr>
        </p:nvSpPr>
        <p:spPr>
          <a:xfrm>
            <a:off x="3542839" y="668304"/>
            <a:ext cx="51054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1600"/>
              </a:spcBef>
              <a:spcAft>
                <a:spcPts val="0"/>
              </a:spcAft>
              <a:buClr>
                <a:schemeClr val="dk1"/>
              </a:buClr>
              <a:buSzPts val="1500"/>
              <a:buNone/>
              <a:defRPr sz="1500"/>
            </a:lvl2pPr>
            <a:lvl3pPr lvl="2" rtl="0" algn="ctr">
              <a:lnSpc>
                <a:spcPct val="90000"/>
              </a:lnSpc>
              <a:spcBef>
                <a:spcPts val="1600"/>
              </a:spcBef>
              <a:spcAft>
                <a:spcPts val="0"/>
              </a:spcAft>
              <a:buClr>
                <a:schemeClr val="dk1"/>
              </a:buClr>
              <a:buSzPts val="1400"/>
              <a:buNone/>
              <a:defRPr sz="1400"/>
            </a:lvl3pPr>
            <a:lvl4pPr lvl="3" rtl="0" algn="ctr">
              <a:lnSpc>
                <a:spcPct val="90000"/>
              </a:lnSpc>
              <a:spcBef>
                <a:spcPts val="1600"/>
              </a:spcBef>
              <a:spcAft>
                <a:spcPts val="0"/>
              </a:spcAft>
              <a:buClr>
                <a:schemeClr val="dk1"/>
              </a:buClr>
              <a:buSzPts val="1200"/>
              <a:buNone/>
              <a:defRPr sz="1200"/>
            </a:lvl4pPr>
            <a:lvl5pPr lvl="4" rtl="0" algn="ctr">
              <a:lnSpc>
                <a:spcPct val="90000"/>
              </a:lnSpc>
              <a:spcBef>
                <a:spcPts val="1600"/>
              </a:spcBef>
              <a:spcAft>
                <a:spcPts val="0"/>
              </a:spcAft>
              <a:buClr>
                <a:schemeClr val="dk1"/>
              </a:buClr>
              <a:buSzPts val="1200"/>
              <a:buNone/>
              <a:defRPr sz="1200"/>
            </a:lvl5pPr>
            <a:lvl6pPr lvl="5" rtl="0" algn="ctr">
              <a:lnSpc>
                <a:spcPct val="90000"/>
              </a:lnSpc>
              <a:spcBef>
                <a:spcPts val="1600"/>
              </a:spcBef>
              <a:spcAft>
                <a:spcPts val="0"/>
              </a:spcAft>
              <a:buClr>
                <a:schemeClr val="dk1"/>
              </a:buClr>
              <a:buSzPts val="1200"/>
              <a:buNone/>
              <a:defRPr sz="1200"/>
            </a:lvl6pPr>
            <a:lvl7pPr lvl="6" rtl="0" algn="ctr">
              <a:lnSpc>
                <a:spcPct val="90000"/>
              </a:lnSpc>
              <a:spcBef>
                <a:spcPts val="1600"/>
              </a:spcBef>
              <a:spcAft>
                <a:spcPts val="0"/>
              </a:spcAft>
              <a:buClr>
                <a:schemeClr val="dk1"/>
              </a:buClr>
              <a:buSzPts val="1200"/>
              <a:buNone/>
              <a:defRPr sz="1200"/>
            </a:lvl7pPr>
            <a:lvl8pPr lvl="7" rtl="0" algn="ctr">
              <a:lnSpc>
                <a:spcPct val="90000"/>
              </a:lnSpc>
              <a:spcBef>
                <a:spcPts val="1600"/>
              </a:spcBef>
              <a:spcAft>
                <a:spcPts val="0"/>
              </a:spcAft>
              <a:buClr>
                <a:schemeClr val="dk1"/>
              </a:buClr>
              <a:buSzPts val="1200"/>
              <a:buNone/>
              <a:defRPr sz="1200"/>
            </a:lvl8pPr>
            <a:lvl9pPr lvl="8" rtl="0" algn="ctr">
              <a:lnSpc>
                <a:spcPct val="90000"/>
              </a:lnSpc>
              <a:spcBef>
                <a:spcPts val="1600"/>
              </a:spcBef>
              <a:spcAft>
                <a:spcPts val="1600"/>
              </a:spcAft>
              <a:buClr>
                <a:schemeClr val="dk1"/>
              </a:buClr>
              <a:buSzPts val="1200"/>
              <a:buNone/>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type="title">
  <p:cSld name="TITLE">
    <p:bg>
      <p:bgPr>
        <a:solidFill>
          <a:srgbClr val="BB4B3E"/>
        </a:solidFill>
      </p:bgPr>
    </p:bg>
    <p:spTree>
      <p:nvGrpSpPr>
        <p:cNvPr id="78" name="Shape 78"/>
        <p:cNvGrpSpPr/>
        <p:nvPr/>
      </p:nvGrpSpPr>
      <p:grpSpPr>
        <a:xfrm>
          <a:off x="0" y="0"/>
          <a:ext cx="0" cy="0"/>
          <a:chOff x="0" y="0"/>
          <a:chExt cx="0" cy="0"/>
        </a:xfrm>
      </p:grpSpPr>
      <p:sp>
        <p:nvSpPr>
          <p:cNvPr id="79" name="Google Shape;79;p16"/>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lvl1pPr lvl="0" rtl="0" algn="l">
              <a:lnSpc>
                <a:spcPct val="90000"/>
              </a:lnSpc>
              <a:spcBef>
                <a:spcPts val="0"/>
              </a:spcBef>
              <a:spcAft>
                <a:spcPts val="0"/>
              </a:spcAft>
              <a:buClr>
                <a:schemeClr val="lt1"/>
              </a:buClr>
              <a:buSzPts val="3800"/>
              <a:buFont typeface="Roboto Slab"/>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0" name="Google Shape;80;p16"/>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lvl1pPr lvl="0" rtl="0" algn="l">
              <a:lnSpc>
                <a:spcPct val="90000"/>
              </a:lnSpc>
              <a:spcBef>
                <a:spcPts val="800"/>
              </a:spcBef>
              <a:spcAft>
                <a:spcPts val="0"/>
              </a:spcAft>
              <a:buClr>
                <a:schemeClr val="lt1"/>
              </a:buClr>
              <a:buSzPts val="1400"/>
              <a:buNone/>
              <a:defRPr b="1" sz="14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81" name="Google Shape;81;p16"/>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82" name="Google Shape;82;p1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pic>
        <p:nvPicPr>
          <p:cNvPr id="83" name="Google Shape;83;p16"/>
          <p:cNvPicPr preferRelativeResize="0"/>
          <p:nvPr/>
        </p:nvPicPr>
        <p:blipFill rotWithShape="1">
          <a:blip r:embed="rId3">
            <a:alphaModFix/>
          </a:blip>
          <a:srcRect b="0" l="4741" r="4768" t="0"/>
          <a:stretch/>
        </p:blipFill>
        <p:spPr>
          <a:xfrm>
            <a:off x="6385967" y="0"/>
            <a:ext cx="2758032" cy="5143500"/>
          </a:xfrm>
          <a:prstGeom prst="rect">
            <a:avLst/>
          </a:prstGeom>
          <a:solidFill>
            <a:srgbClr val="1ED2AC"/>
          </a:solid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bg>
      <p:bgPr>
        <a:solidFill>
          <a:srgbClr val="BB4B3E"/>
        </a:solidFill>
      </p:bgPr>
    </p:bg>
    <p:spTree>
      <p:nvGrpSpPr>
        <p:cNvPr id="84" name="Shape 84"/>
        <p:cNvGrpSpPr/>
        <p:nvPr/>
      </p:nvGrpSpPr>
      <p:grpSpPr>
        <a:xfrm>
          <a:off x="0" y="0"/>
          <a:ext cx="0" cy="0"/>
          <a:chOff x="0" y="0"/>
          <a:chExt cx="0" cy="0"/>
        </a:xfrm>
      </p:grpSpPr>
      <p:sp>
        <p:nvSpPr>
          <p:cNvPr id="85" name="Google Shape;85;p17"/>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6" name="Google Shape;86;p17"/>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7" name="Google Shape;87;p17"/>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88" name="Google Shape;88;p17"/>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89" name="Google Shape;89;p17"/>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lt1"/>
        </a:solidFill>
      </p:bgPr>
    </p:bg>
    <p:spTree>
      <p:nvGrpSpPr>
        <p:cNvPr id="90" name="Shape 90"/>
        <p:cNvGrpSpPr/>
        <p:nvPr/>
      </p:nvGrpSpPr>
      <p:grpSpPr>
        <a:xfrm>
          <a:off x="0" y="0"/>
          <a:ext cx="0" cy="0"/>
          <a:chOff x="0" y="0"/>
          <a:chExt cx="0" cy="0"/>
        </a:xfrm>
      </p:grpSpPr>
      <p:sp>
        <p:nvSpPr>
          <p:cNvPr id="91" name="Google Shape;91;p18"/>
          <p:cNvSpPr txBox="1"/>
          <p:nvPr>
            <p:ph type="title"/>
          </p:nvPr>
        </p:nvSpPr>
        <p:spPr>
          <a:xfrm>
            <a:off x="495600" y="594030"/>
            <a:ext cx="4076400" cy="13035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92" name="Google Shape;92;p18"/>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93" name="Google Shape;93;p1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94" name="Google Shape;94;p1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95" name="Google Shape;95;p18"/>
          <p:cNvSpPr/>
          <p:nvPr/>
        </p:nvSpPr>
        <p:spPr>
          <a:xfrm>
            <a:off x="495601" y="2448075"/>
            <a:ext cx="304500" cy="304500"/>
          </a:xfrm>
          <a:prstGeom prst="ellipse">
            <a:avLst/>
          </a:prstGeom>
          <a:solidFill>
            <a:srgbClr val="F763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1</a:t>
            </a:r>
            <a:endParaRPr sz="1100"/>
          </a:p>
        </p:txBody>
      </p:sp>
      <p:sp>
        <p:nvSpPr>
          <p:cNvPr id="96" name="Google Shape;96;p18"/>
          <p:cNvSpPr/>
          <p:nvPr/>
        </p:nvSpPr>
        <p:spPr>
          <a:xfrm>
            <a:off x="3473767" y="2448075"/>
            <a:ext cx="304500" cy="304500"/>
          </a:xfrm>
          <a:prstGeom prst="ellipse">
            <a:avLst/>
          </a:prstGeom>
          <a:solidFill>
            <a:srgbClr val="EEB72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2</a:t>
            </a:r>
            <a:endParaRPr sz="1100"/>
          </a:p>
        </p:txBody>
      </p:sp>
      <p:sp>
        <p:nvSpPr>
          <p:cNvPr id="97" name="Google Shape;97;p18"/>
          <p:cNvSpPr/>
          <p:nvPr/>
        </p:nvSpPr>
        <p:spPr>
          <a:xfrm>
            <a:off x="6451633" y="2448075"/>
            <a:ext cx="304500" cy="304500"/>
          </a:xfrm>
          <a:prstGeom prst="ellipse">
            <a:avLst/>
          </a:prstGeom>
          <a:solidFill>
            <a:srgbClr val="1ED2A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3</a:t>
            </a:r>
            <a:endParaRPr sz="1100"/>
          </a:p>
        </p:txBody>
      </p:sp>
      <p:sp>
        <p:nvSpPr>
          <p:cNvPr id="98" name="Google Shape;98;p18"/>
          <p:cNvSpPr txBox="1"/>
          <p:nvPr>
            <p:ph idx="1" type="body"/>
          </p:nvPr>
        </p:nvSpPr>
        <p:spPr>
          <a:xfrm>
            <a:off x="495300" y="2965847"/>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500"/>
              <a:buNone/>
              <a:defRPr sz="15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 name="Google Shape;99;p18"/>
          <p:cNvSpPr txBox="1"/>
          <p:nvPr>
            <p:ph idx="2" type="body"/>
          </p:nvPr>
        </p:nvSpPr>
        <p:spPr>
          <a:xfrm>
            <a:off x="3473767" y="2965847"/>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500"/>
              <a:buNone/>
              <a:defRPr sz="15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 name="Google Shape;100;p18"/>
          <p:cNvSpPr txBox="1"/>
          <p:nvPr>
            <p:ph idx="3" type="body"/>
          </p:nvPr>
        </p:nvSpPr>
        <p:spPr>
          <a:xfrm>
            <a:off x="6451934" y="2965847"/>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500"/>
              <a:buNone/>
              <a:defRPr sz="15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bg>
      <p:bgPr>
        <a:solidFill>
          <a:schemeClr val="lt1"/>
        </a:solidFill>
      </p:bgPr>
    </p:bg>
    <p:spTree>
      <p:nvGrpSpPr>
        <p:cNvPr id="101" name="Shape 101"/>
        <p:cNvGrpSpPr/>
        <p:nvPr/>
      </p:nvGrpSpPr>
      <p:grpSpPr>
        <a:xfrm>
          <a:off x="0" y="0"/>
          <a:ext cx="0" cy="0"/>
          <a:chOff x="0" y="0"/>
          <a:chExt cx="0" cy="0"/>
        </a:xfrm>
      </p:grpSpPr>
      <p:sp>
        <p:nvSpPr>
          <p:cNvPr id="102" name="Google Shape;102;p19"/>
          <p:cNvSpPr/>
          <p:nvPr/>
        </p:nvSpPr>
        <p:spPr>
          <a:xfrm>
            <a:off x="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3" name="Google Shape;103;p19"/>
          <p:cNvSpPr txBox="1"/>
          <p:nvPr>
            <p:ph type="title"/>
          </p:nvPr>
        </p:nvSpPr>
        <p:spPr>
          <a:xfrm>
            <a:off x="495602" y="1332873"/>
            <a:ext cx="3429000" cy="2477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04" name="Google Shape;104;p19"/>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05" name="Google Shape;105;p19"/>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06" name="Google Shape;106;p19"/>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bg>
      <p:bgPr>
        <a:solidFill>
          <a:schemeClr val="lt1"/>
        </a:solidFill>
      </p:bgPr>
    </p:bg>
    <p:spTree>
      <p:nvGrpSpPr>
        <p:cNvPr id="107" name="Shape 107"/>
        <p:cNvGrpSpPr/>
        <p:nvPr/>
      </p:nvGrpSpPr>
      <p:grpSpPr>
        <a:xfrm>
          <a:off x="0" y="0"/>
          <a:ext cx="0" cy="0"/>
          <a:chOff x="0" y="0"/>
          <a:chExt cx="0" cy="0"/>
        </a:xfrm>
      </p:grpSpPr>
      <p:sp>
        <p:nvSpPr>
          <p:cNvPr id="108" name="Google Shape;108;p20"/>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09" name="Google Shape;109;p20"/>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110" name="Google Shape;110;p20"/>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111" name="Google Shape;111;p20"/>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112" name="Google Shape;112;p20"/>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lvl1pPr indent="-228600" lvl="0" marL="457200" rtl="0" algn="l">
              <a:lnSpc>
                <a:spcPct val="100000"/>
              </a:lnSpc>
              <a:spcBef>
                <a:spcPts val="0"/>
              </a:spcBef>
              <a:spcAft>
                <a:spcPts val="0"/>
              </a:spcAft>
              <a:buClr>
                <a:srgbClr val="212136"/>
              </a:buClr>
              <a:buSzPts val="3000"/>
              <a:buNone/>
              <a:defRPr b="1" sz="3000">
                <a:solidFill>
                  <a:srgbClr val="212136"/>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bg>
      <p:bgPr>
        <a:solidFill>
          <a:schemeClr val="lt1"/>
        </a:solidFill>
      </p:bgPr>
    </p:bg>
    <p:spTree>
      <p:nvGrpSpPr>
        <p:cNvPr id="113" name="Shape 113"/>
        <p:cNvGrpSpPr/>
        <p:nvPr/>
      </p:nvGrpSpPr>
      <p:grpSpPr>
        <a:xfrm>
          <a:off x="0" y="0"/>
          <a:ext cx="0" cy="0"/>
          <a:chOff x="0" y="0"/>
          <a:chExt cx="0" cy="0"/>
        </a:xfrm>
      </p:grpSpPr>
      <p:sp>
        <p:nvSpPr>
          <p:cNvPr id="114" name="Google Shape;114;p21"/>
          <p:cNvSpPr txBox="1"/>
          <p:nvPr>
            <p:ph type="title"/>
          </p:nvPr>
        </p:nvSpPr>
        <p:spPr>
          <a:xfrm>
            <a:off x="495600" y="594030"/>
            <a:ext cx="4843800" cy="7041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15" name="Google Shape;115;p21"/>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116" name="Google Shape;116;p21"/>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117" name="Google Shape;117;p21"/>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118" name="Google Shape;118;p21"/>
          <p:cNvSpPr txBox="1"/>
          <p:nvPr>
            <p:ph idx="1" type="subTitle"/>
          </p:nvPr>
        </p:nvSpPr>
        <p:spPr>
          <a:xfrm>
            <a:off x="495600" y="1403461"/>
            <a:ext cx="4843800" cy="3138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19" name="Google Shape;119;p21"/>
          <p:cNvSpPr txBox="1"/>
          <p:nvPr>
            <p:ph idx="2" type="body"/>
          </p:nvPr>
        </p:nvSpPr>
        <p:spPr>
          <a:xfrm>
            <a:off x="495300"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0" name="Google Shape;120;p21"/>
          <p:cNvSpPr txBox="1"/>
          <p:nvPr>
            <p:ph idx="3" type="body"/>
          </p:nvPr>
        </p:nvSpPr>
        <p:spPr>
          <a:xfrm>
            <a:off x="3473767"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1" name="Google Shape;121;p21"/>
          <p:cNvSpPr txBox="1"/>
          <p:nvPr>
            <p:ph idx="4" type="body"/>
          </p:nvPr>
        </p:nvSpPr>
        <p:spPr>
          <a:xfrm>
            <a:off x="6451933"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1"/>
          <p:cNvSpPr txBox="1"/>
          <p:nvPr>
            <p:ph idx="5" type="body"/>
          </p:nvPr>
        </p:nvSpPr>
        <p:spPr>
          <a:xfrm>
            <a:off x="495300"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3" name="Google Shape;123;p21"/>
          <p:cNvSpPr txBox="1"/>
          <p:nvPr>
            <p:ph idx="6" type="body"/>
          </p:nvPr>
        </p:nvSpPr>
        <p:spPr>
          <a:xfrm>
            <a:off x="3473767"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4" name="Google Shape;124;p21"/>
          <p:cNvSpPr txBox="1"/>
          <p:nvPr>
            <p:ph idx="7" type="body"/>
          </p:nvPr>
        </p:nvSpPr>
        <p:spPr>
          <a:xfrm>
            <a:off x="6451934"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5" name="Google Shape;125;p21"/>
          <p:cNvSpPr/>
          <p:nvPr>
            <p:ph idx="8" type="pic"/>
          </p:nvPr>
        </p:nvSpPr>
        <p:spPr>
          <a:xfrm>
            <a:off x="492919"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6" name="Google Shape;126;p21"/>
          <p:cNvSpPr/>
          <p:nvPr>
            <p:ph idx="9" type="pic"/>
          </p:nvPr>
        </p:nvSpPr>
        <p:spPr>
          <a:xfrm>
            <a:off x="6451933"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7" name="Google Shape;127;p21"/>
          <p:cNvSpPr/>
          <p:nvPr>
            <p:ph idx="13" type="pic"/>
          </p:nvPr>
        </p:nvSpPr>
        <p:spPr>
          <a:xfrm>
            <a:off x="3473768" y="2158976"/>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bg>
      <p:bgPr>
        <a:solidFill>
          <a:schemeClr val="lt1"/>
        </a:solidFill>
      </p:bgPr>
    </p:bg>
    <p:spTree>
      <p:nvGrpSpPr>
        <p:cNvPr id="128" name="Shape 128"/>
        <p:cNvGrpSpPr/>
        <p:nvPr/>
      </p:nvGrpSpPr>
      <p:grpSpPr>
        <a:xfrm>
          <a:off x="0" y="0"/>
          <a:ext cx="0" cy="0"/>
          <a:chOff x="0" y="0"/>
          <a:chExt cx="0" cy="0"/>
        </a:xfrm>
      </p:grpSpPr>
      <p:sp>
        <p:nvSpPr>
          <p:cNvPr id="129" name="Google Shape;129;p22"/>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30" name="Google Shape;130;p22"/>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131" name="Google Shape;131;p22"/>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132" name="Google Shape;132;p22"/>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133" name="Google Shape;133;p22"/>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lvl1pPr indent="-228600" lvl="0" marL="457200" rtl="0" algn="l">
              <a:lnSpc>
                <a:spcPct val="100000"/>
              </a:lnSpc>
              <a:spcBef>
                <a:spcPts val="0"/>
              </a:spcBef>
              <a:spcAft>
                <a:spcPts val="0"/>
              </a:spcAft>
              <a:buClr>
                <a:srgbClr val="212136"/>
              </a:buClr>
              <a:buSzPts val="3000"/>
              <a:buNone/>
              <a:defRPr b="1" sz="3000">
                <a:solidFill>
                  <a:srgbClr val="212136"/>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4" name="Google Shape;134;p22"/>
          <p:cNvSpPr txBox="1"/>
          <p:nvPr>
            <p:ph idx="2" type="subTitle"/>
          </p:nvPr>
        </p:nvSpPr>
        <p:spPr>
          <a:xfrm>
            <a:off x="3542839" y="668304"/>
            <a:ext cx="51054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127E67"/>
        </a:solidFill>
      </p:bgPr>
    </p:bg>
    <p:spTree>
      <p:nvGrpSpPr>
        <p:cNvPr id="135" name="Shape 135"/>
        <p:cNvGrpSpPr/>
        <p:nvPr/>
      </p:nvGrpSpPr>
      <p:grpSpPr>
        <a:xfrm>
          <a:off x="0" y="0"/>
          <a:ext cx="0" cy="0"/>
          <a:chOff x="0" y="0"/>
          <a:chExt cx="0" cy="0"/>
        </a:xfrm>
      </p:grpSpPr>
      <p:sp>
        <p:nvSpPr>
          <p:cNvPr id="136" name="Google Shape;136;p23"/>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lvl1pPr lvl="0" rtl="0" algn="l">
              <a:lnSpc>
                <a:spcPct val="90000"/>
              </a:lnSpc>
              <a:spcBef>
                <a:spcPts val="0"/>
              </a:spcBef>
              <a:spcAft>
                <a:spcPts val="0"/>
              </a:spcAft>
              <a:buClr>
                <a:schemeClr val="lt1"/>
              </a:buClr>
              <a:buSzPts val="3800"/>
              <a:buFont typeface="Roboto Slab"/>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7" name="Google Shape;137;p23"/>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lvl1pPr lvl="0" rtl="0" algn="l">
              <a:lnSpc>
                <a:spcPct val="90000"/>
              </a:lnSpc>
              <a:spcBef>
                <a:spcPts val="800"/>
              </a:spcBef>
              <a:spcAft>
                <a:spcPts val="0"/>
              </a:spcAft>
              <a:buClr>
                <a:schemeClr val="lt1"/>
              </a:buClr>
              <a:buSzPts val="1400"/>
              <a:buNone/>
              <a:defRPr b="1" sz="14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38" name="Google Shape;138;p23"/>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39" name="Google Shape;139;p2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pic>
        <p:nvPicPr>
          <p:cNvPr id="140" name="Google Shape;140;p23"/>
          <p:cNvPicPr preferRelativeResize="0"/>
          <p:nvPr/>
        </p:nvPicPr>
        <p:blipFill rotWithShape="1">
          <a:blip r:embed="rId3">
            <a:alphaModFix/>
          </a:blip>
          <a:srcRect b="0" l="5170" r="4429" t="0"/>
          <a:stretch/>
        </p:blipFill>
        <p:spPr>
          <a:xfrm>
            <a:off x="6385967" y="0"/>
            <a:ext cx="2758032" cy="5148295"/>
          </a:xfrm>
          <a:prstGeom prst="rect">
            <a:avLst/>
          </a:prstGeom>
          <a:solidFill>
            <a:srgbClr val="1ED2AC"/>
          </a:solid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bg>
      <p:bgPr>
        <a:solidFill>
          <a:srgbClr val="127E67"/>
        </a:solidFill>
      </p:bgPr>
    </p:bg>
    <p:spTree>
      <p:nvGrpSpPr>
        <p:cNvPr id="141" name="Shape 141"/>
        <p:cNvGrpSpPr/>
        <p:nvPr/>
      </p:nvGrpSpPr>
      <p:grpSpPr>
        <a:xfrm>
          <a:off x="0" y="0"/>
          <a:ext cx="0" cy="0"/>
          <a:chOff x="0" y="0"/>
          <a:chExt cx="0" cy="0"/>
        </a:xfrm>
      </p:grpSpPr>
      <p:sp>
        <p:nvSpPr>
          <p:cNvPr id="142" name="Google Shape;142;p24"/>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3" name="Google Shape;143;p24"/>
          <p:cNvSpPr txBox="1"/>
          <p:nvPr>
            <p:ph type="title"/>
          </p:nvPr>
        </p:nvSpPr>
        <p:spPr>
          <a:xfrm>
            <a:off x="495602" y="594030"/>
            <a:ext cx="3605700" cy="6690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4" name="Google Shape;144;p24"/>
          <p:cNvSpPr txBox="1"/>
          <p:nvPr>
            <p:ph idx="1" type="subTitle"/>
          </p:nvPr>
        </p:nvSpPr>
        <p:spPr>
          <a:xfrm>
            <a:off x="495601" y="1384144"/>
            <a:ext cx="3605700" cy="316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200"/>
              <a:buNone/>
              <a:defRPr b="0" sz="12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45" name="Google Shape;145;p24"/>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46" name="Google Shape;146;p24"/>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127E67"/>
        </a:solidFill>
      </p:bgPr>
    </p:bg>
    <p:spTree>
      <p:nvGrpSpPr>
        <p:cNvPr id="147" name="Shape 147"/>
        <p:cNvGrpSpPr/>
        <p:nvPr/>
      </p:nvGrpSpPr>
      <p:grpSpPr>
        <a:xfrm>
          <a:off x="0" y="0"/>
          <a:ext cx="0" cy="0"/>
          <a:chOff x="0" y="0"/>
          <a:chExt cx="0" cy="0"/>
        </a:xfrm>
      </p:grpSpPr>
      <p:sp>
        <p:nvSpPr>
          <p:cNvPr id="148" name="Google Shape;148;p25"/>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9" name="Google Shape;149;p25"/>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0" name="Google Shape;150;p25"/>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51" name="Google Shape;151;p25"/>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52" name="Google Shape;152;p25"/>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lt1"/>
        </a:solidFill>
      </p:bgPr>
    </p:bg>
    <p:spTree>
      <p:nvGrpSpPr>
        <p:cNvPr id="153" name="Shape 153"/>
        <p:cNvGrpSpPr/>
        <p:nvPr/>
      </p:nvGrpSpPr>
      <p:grpSpPr>
        <a:xfrm>
          <a:off x="0" y="0"/>
          <a:ext cx="0" cy="0"/>
          <a:chOff x="0" y="0"/>
          <a:chExt cx="0" cy="0"/>
        </a:xfrm>
      </p:grpSpPr>
      <p:sp>
        <p:nvSpPr>
          <p:cNvPr id="154" name="Google Shape;154;p26"/>
          <p:cNvSpPr/>
          <p:nvPr/>
        </p:nvSpPr>
        <p:spPr>
          <a:xfrm>
            <a:off x="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5" name="Google Shape;155;p26"/>
          <p:cNvSpPr txBox="1"/>
          <p:nvPr>
            <p:ph type="title"/>
          </p:nvPr>
        </p:nvSpPr>
        <p:spPr>
          <a:xfrm>
            <a:off x="495602" y="1332873"/>
            <a:ext cx="3429000" cy="2477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56" name="Google Shape;156;p26"/>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57" name="Google Shape;157;p26"/>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58" name="Google Shape;158;p2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solidFill>
          <a:schemeClr val="lt1"/>
        </a:solidFill>
      </p:bgPr>
    </p:bg>
    <p:spTree>
      <p:nvGrpSpPr>
        <p:cNvPr id="159" name="Shape 159"/>
        <p:cNvGrpSpPr/>
        <p:nvPr/>
      </p:nvGrpSpPr>
      <p:grpSpPr>
        <a:xfrm>
          <a:off x="0" y="0"/>
          <a:ext cx="0" cy="0"/>
          <a:chOff x="0" y="0"/>
          <a:chExt cx="0" cy="0"/>
        </a:xfrm>
      </p:grpSpPr>
      <p:sp>
        <p:nvSpPr>
          <p:cNvPr id="160" name="Google Shape;160;p27"/>
          <p:cNvSpPr/>
          <p:nvPr/>
        </p:nvSpPr>
        <p:spPr>
          <a:xfrm>
            <a:off x="457200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61" name="Google Shape;161;p27"/>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62" name="Google Shape;162;p27"/>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63" name="Google Shape;163;p27"/>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164" name="Google Shape;164;p27"/>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65" name="Google Shape;165;p27"/>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bg>
      <p:bgPr>
        <a:solidFill>
          <a:schemeClr val="lt1"/>
        </a:solidFill>
      </p:bgPr>
    </p:bg>
    <p:spTree>
      <p:nvGrpSpPr>
        <p:cNvPr id="166" name="Shape 166"/>
        <p:cNvGrpSpPr/>
        <p:nvPr/>
      </p:nvGrpSpPr>
      <p:grpSpPr>
        <a:xfrm>
          <a:off x="0" y="0"/>
          <a:ext cx="0" cy="0"/>
          <a:chOff x="0" y="0"/>
          <a:chExt cx="0" cy="0"/>
        </a:xfrm>
      </p:grpSpPr>
      <p:sp>
        <p:nvSpPr>
          <p:cNvPr id="167" name="Google Shape;167;p28"/>
          <p:cNvSpPr/>
          <p:nvPr/>
        </p:nvSpPr>
        <p:spPr>
          <a:xfrm>
            <a:off x="457200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68" name="Google Shape;168;p28"/>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69" name="Google Shape;169;p2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170" name="Google Shape;170;p28"/>
          <p:cNvSpPr txBox="1"/>
          <p:nvPr>
            <p:ph type="title"/>
          </p:nvPr>
        </p:nvSpPr>
        <p:spPr>
          <a:xfrm>
            <a:off x="495601" y="1511321"/>
            <a:ext cx="35514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127E67"/>
              </a:buClr>
              <a:buSzPts val="3800"/>
              <a:buFont typeface="Roboto"/>
              <a:buNone/>
              <a:defRPr sz="3800">
                <a:solidFill>
                  <a:srgbClr val="127E67"/>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1" name="Google Shape;171;p28"/>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72" name="Google Shape;172;p2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bg>
      <p:bgPr>
        <a:solidFill>
          <a:schemeClr val="lt1"/>
        </a:solidFill>
      </p:bgPr>
    </p:bg>
    <p:spTree>
      <p:nvGrpSpPr>
        <p:cNvPr id="173" name="Shape 173"/>
        <p:cNvGrpSpPr/>
        <p:nvPr/>
      </p:nvGrpSpPr>
      <p:grpSpPr>
        <a:xfrm>
          <a:off x="0" y="0"/>
          <a:ext cx="0" cy="0"/>
          <a:chOff x="0" y="0"/>
          <a:chExt cx="0" cy="0"/>
        </a:xfrm>
      </p:grpSpPr>
      <p:sp>
        <p:nvSpPr>
          <p:cNvPr id="174" name="Google Shape;174;p29"/>
          <p:cNvSpPr/>
          <p:nvPr/>
        </p:nvSpPr>
        <p:spPr>
          <a:xfrm>
            <a:off x="457200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75" name="Google Shape;175;p29"/>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76" name="Google Shape;176;p29"/>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177" name="Google Shape;177;p29"/>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8" name="Google Shape;178;p29"/>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79" name="Google Shape;179;p29"/>
          <p:cNvSpPr txBox="1"/>
          <p:nvPr>
            <p:ph idx="3"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127E67"/>
              </a:buClr>
              <a:buSzPts val="3000"/>
              <a:buNone/>
              <a:defRPr b="1" sz="3000">
                <a:solidFill>
                  <a:srgbClr val="127E67"/>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80" name="Google Shape;180;p29"/>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6C49A2"/>
        </a:solidFill>
      </p:bgPr>
    </p:bg>
    <p:spTree>
      <p:nvGrpSpPr>
        <p:cNvPr id="181" name="Shape 181"/>
        <p:cNvGrpSpPr/>
        <p:nvPr/>
      </p:nvGrpSpPr>
      <p:grpSpPr>
        <a:xfrm>
          <a:off x="0" y="0"/>
          <a:ext cx="0" cy="0"/>
          <a:chOff x="0" y="0"/>
          <a:chExt cx="0" cy="0"/>
        </a:xfrm>
      </p:grpSpPr>
      <p:sp>
        <p:nvSpPr>
          <p:cNvPr id="182" name="Google Shape;182;p30"/>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lvl1pPr lvl="0" rtl="0" algn="l">
              <a:lnSpc>
                <a:spcPct val="90000"/>
              </a:lnSpc>
              <a:spcBef>
                <a:spcPts val="0"/>
              </a:spcBef>
              <a:spcAft>
                <a:spcPts val="0"/>
              </a:spcAft>
              <a:buClr>
                <a:schemeClr val="lt1"/>
              </a:buClr>
              <a:buSzPts val="3800"/>
              <a:buFont typeface="Roboto Slab"/>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3" name="Google Shape;183;p30"/>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lvl1pPr lvl="0" rtl="0" algn="l">
              <a:lnSpc>
                <a:spcPct val="90000"/>
              </a:lnSpc>
              <a:spcBef>
                <a:spcPts val="800"/>
              </a:spcBef>
              <a:spcAft>
                <a:spcPts val="0"/>
              </a:spcAft>
              <a:buClr>
                <a:schemeClr val="lt1"/>
              </a:buClr>
              <a:buSzPts val="1400"/>
              <a:buNone/>
              <a:defRPr b="1" sz="14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84" name="Google Shape;184;p30"/>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85" name="Google Shape;185;p30"/>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pic>
        <p:nvPicPr>
          <p:cNvPr id="186" name="Google Shape;186;p30"/>
          <p:cNvPicPr preferRelativeResize="0"/>
          <p:nvPr/>
        </p:nvPicPr>
        <p:blipFill rotWithShape="1">
          <a:blip r:embed="rId3">
            <a:alphaModFix/>
          </a:blip>
          <a:srcRect b="139" l="7147" r="2493" t="0"/>
          <a:stretch/>
        </p:blipFill>
        <p:spPr>
          <a:xfrm>
            <a:off x="6385967" y="0"/>
            <a:ext cx="2758032" cy="5143500"/>
          </a:xfrm>
          <a:prstGeom prst="rect">
            <a:avLst/>
          </a:prstGeom>
          <a:solidFill>
            <a:srgbClr val="1ED2AC"/>
          </a:solid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bg>
      <p:bgPr>
        <a:solidFill>
          <a:srgbClr val="6C49A2"/>
        </a:solidFill>
      </p:bgPr>
    </p:bg>
    <p:spTree>
      <p:nvGrpSpPr>
        <p:cNvPr id="187" name="Shape 187"/>
        <p:cNvGrpSpPr/>
        <p:nvPr/>
      </p:nvGrpSpPr>
      <p:grpSpPr>
        <a:xfrm>
          <a:off x="0" y="0"/>
          <a:ext cx="0" cy="0"/>
          <a:chOff x="0" y="0"/>
          <a:chExt cx="0" cy="0"/>
        </a:xfrm>
      </p:grpSpPr>
      <p:sp>
        <p:nvSpPr>
          <p:cNvPr id="188" name="Google Shape;188;p31"/>
          <p:cNvSpPr/>
          <p:nvPr>
            <p:ph idx="2" type="pic"/>
          </p:nvPr>
        </p:nvSpPr>
        <p:spPr>
          <a:xfrm>
            <a:off x="4782493" y="173488"/>
            <a:ext cx="4190100" cy="54225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89" name="Google Shape;189;p31"/>
          <p:cNvSpPr txBox="1"/>
          <p:nvPr>
            <p:ph type="title"/>
          </p:nvPr>
        </p:nvSpPr>
        <p:spPr>
          <a:xfrm>
            <a:off x="495602" y="594030"/>
            <a:ext cx="3605700" cy="6690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0" name="Google Shape;190;p31"/>
          <p:cNvSpPr txBox="1"/>
          <p:nvPr>
            <p:ph idx="1" type="subTitle"/>
          </p:nvPr>
        </p:nvSpPr>
        <p:spPr>
          <a:xfrm>
            <a:off x="495601" y="1384144"/>
            <a:ext cx="3605700" cy="316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200"/>
              <a:buNone/>
              <a:defRPr b="0" sz="12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91" name="Google Shape;191;p31"/>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92" name="Google Shape;192;p31"/>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bg>
      <p:bgPr>
        <a:solidFill>
          <a:srgbClr val="6C49A2"/>
        </a:solidFill>
      </p:bgPr>
    </p:bg>
    <p:spTree>
      <p:nvGrpSpPr>
        <p:cNvPr id="193" name="Shape 193"/>
        <p:cNvGrpSpPr/>
        <p:nvPr/>
      </p:nvGrpSpPr>
      <p:grpSpPr>
        <a:xfrm>
          <a:off x="0" y="0"/>
          <a:ext cx="0" cy="0"/>
          <a:chOff x="0" y="0"/>
          <a:chExt cx="0" cy="0"/>
        </a:xfrm>
      </p:grpSpPr>
      <p:sp>
        <p:nvSpPr>
          <p:cNvPr id="194" name="Google Shape;194;p32"/>
          <p:cNvSpPr/>
          <p:nvPr>
            <p:ph idx="2" type="pic"/>
          </p:nvPr>
        </p:nvSpPr>
        <p:spPr>
          <a:xfrm>
            <a:off x="4782493" y="173488"/>
            <a:ext cx="4190100" cy="54225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5" name="Google Shape;195;p32"/>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6" name="Google Shape;196;p32"/>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97" name="Google Shape;197;p32"/>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98" name="Google Shape;198;p32"/>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bg>
      <p:bgPr>
        <a:solidFill>
          <a:schemeClr val="lt1"/>
        </a:solidFill>
      </p:bgPr>
    </p:bg>
    <p:spTree>
      <p:nvGrpSpPr>
        <p:cNvPr id="199" name="Shape 199"/>
        <p:cNvGrpSpPr/>
        <p:nvPr/>
      </p:nvGrpSpPr>
      <p:grpSpPr>
        <a:xfrm>
          <a:off x="0" y="0"/>
          <a:ext cx="0" cy="0"/>
          <a:chOff x="0" y="0"/>
          <a:chExt cx="0" cy="0"/>
        </a:xfrm>
      </p:grpSpPr>
      <p:sp>
        <p:nvSpPr>
          <p:cNvPr id="200" name="Google Shape;200;p33"/>
          <p:cNvSpPr/>
          <p:nvPr/>
        </p:nvSpPr>
        <p:spPr>
          <a:xfrm>
            <a:off x="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1" name="Google Shape;201;p33"/>
          <p:cNvSpPr txBox="1"/>
          <p:nvPr>
            <p:ph type="title"/>
          </p:nvPr>
        </p:nvSpPr>
        <p:spPr>
          <a:xfrm>
            <a:off x="495602" y="1332873"/>
            <a:ext cx="3429000" cy="2477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02" name="Google Shape;202;p33"/>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03" name="Google Shape;203;p33"/>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04" name="Google Shape;204;p3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bg>
      <p:bgPr>
        <a:solidFill>
          <a:schemeClr val="lt1"/>
        </a:solidFill>
      </p:bgPr>
    </p:bg>
    <p:spTree>
      <p:nvGrpSpPr>
        <p:cNvPr id="205" name="Shape 205"/>
        <p:cNvGrpSpPr/>
        <p:nvPr/>
      </p:nvGrpSpPr>
      <p:grpSpPr>
        <a:xfrm>
          <a:off x="0" y="0"/>
          <a:ext cx="0" cy="0"/>
          <a:chOff x="0" y="0"/>
          <a:chExt cx="0" cy="0"/>
        </a:xfrm>
      </p:grpSpPr>
      <p:sp>
        <p:nvSpPr>
          <p:cNvPr id="206" name="Google Shape;206;p34"/>
          <p:cNvSpPr/>
          <p:nvPr/>
        </p:nvSpPr>
        <p:spPr>
          <a:xfrm>
            <a:off x="457200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07" name="Google Shape;207;p34"/>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08" name="Google Shape;208;p34"/>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09" name="Google Shape;209;p34"/>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10" name="Google Shape;210;p34"/>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11" name="Google Shape;211;p34"/>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bg>
      <p:bgPr>
        <a:solidFill>
          <a:schemeClr val="lt1"/>
        </a:solidFill>
      </p:bgPr>
    </p:bg>
    <p:spTree>
      <p:nvGrpSpPr>
        <p:cNvPr id="212" name="Shape 212"/>
        <p:cNvGrpSpPr/>
        <p:nvPr/>
      </p:nvGrpSpPr>
      <p:grpSpPr>
        <a:xfrm>
          <a:off x="0" y="0"/>
          <a:ext cx="0" cy="0"/>
          <a:chOff x="0" y="0"/>
          <a:chExt cx="0" cy="0"/>
        </a:xfrm>
      </p:grpSpPr>
      <p:sp>
        <p:nvSpPr>
          <p:cNvPr id="213" name="Google Shape;213;p35"/>
          <p:cNvSpPr/>
          <p:nvPr/>
        </p:nvSpPr>
        <p:spPr>
          <a:xfrm>
            <a:off x="457200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14" name="Google Shape;214;p35"/>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15" name="Google Shape;215;p35"/>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16" name="Google Shape;216;p35"/>
          <p:cNvSpPr txBox="1"/>
          <p:nvPr>
            <p:ph type="title"/>
          </p:nvPr>
        </p:nvSpPr>
        <p:spPr>
          <a:xfrm>
            <a:off x="495601" y="1511321"/>
            <a:ext cx="35514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6C49A2"/>
              </a:buClr>
              <a:buSzPts val="3800"/>
              <a:buFont typeface="Roboto"/>
              <a:buNone/>
              <a:defRPr sz="3800">
                <a:solidFill>
                  <a:srgbClr val="6C49A2"/>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7" name="Google Shape;217;p35"/>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218" name="Google Shape;218;p35"/>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bg>
      <p:bgPr>
        <a:solidFill>
          <a:schemeClr val="lt1"/>
        </a:solidFill>
      </p:bgPr>
    </p:bg>
    <p:spTree>
      <p:nvGrpSpPr>
        <p:cNvPr id="219" name="Shape 219"/>
        <p:cNvGrpSpPr/>
        <p:nvPr/>
      </p:nvGrpSpPr>
      <p:grpSpPr>
        <a:xfrm>
          <a:off x="0" y="0"/>
          <a:ext cx="0" cy="0"/>
          <a:chOff x="0" y="0"/>
          <a:chExt cx="0" cy="0"/>
        </a:xfrm>
      </p:grpSpPr>
      <p:sp>
        <p:nvSpPr>
          <p:cNvPr id="220" name="Google Shape;220;p36"/>
          <p:cNvSpPr/>
          <p:nvPr/>
        </p:nvSpPr>
        <p:spPr>
          <a:xfrm>
            <a:off x="457200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21" name="Google Shape;221;p36"/>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22" name="Google Shape;222;p3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23" name="Google Shape;223;p36"/>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4" name="Google Shape;224;p36"/>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25" name="Google Shape;225;p36"/>
          <p:cNvSpPr txBox="1"/>
          <p:nvPr>
            <p:ph idx="3"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26" name="Google Shape;226;p36"/>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bg>
      <p:bgPr>
        <a:solidFill>
          <a:srgbClr val="BB4B3E"/>
        </a:solidFill>
      </p:bgPr>
    </p:bg>
    <p:spTree>
      <p:nvGrpSpPr>
        <p:cNvPr id="227" name="Shape 227"/>
        <p:cNvGrpSpPr/>
        <p:nvPr/>
      </p:nvGrpSpPr>
      <p:grpSpPr>
        <a:xfrm>
          <a:off x="0" y="0"/>
          <a:ext cx="0" cy="0"/>
          <a:chOff x="0" y="0"/>
          <a:chExt cx="0" cy="0"/>
        </a:xfrm>
      </p:grpSpPr>
      <p:sp>
        <p:nvSpPr>
          <p:cNvPr id="228" name="Google Shape;228;p37"/>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9" name="Google Shape;229;p37"/>
          <p:cNvSpPr txBox="1"/>
          <p:nvPr>
            <p:ph type="title"/>
          </p:nvPr>
        </p:nvSpPr>
        <p:spPr>
          <a:xfrm>
            <a:off x="495602" y="594030"/>
            <a:ext cx="3605700" cy="6690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0" name="Google Shape;230;p37"/>
          <p:cNvSpPr txBox="1"/>
          <p:nvPr>
            <p:ph idx="1" type="subTitle"/>
          </p:nvPr>
        </p:nvSpPr>
        <p:spPr>
          <a:xfrm>
            <a:off x="495601" y="1384144"/>
            <a:ext cx="3605700" cy="316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200"/>
              <a:buNone/>
              <a:defRPr b="0" sz="12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231" name="Google Shape;231;p37"/>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232" name="Google Shape;232;p37"/>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bg>
      <p:bgPr>
        <a:solidFill>
          <a:schemeClr val="lt1"/>
        </a:solidFill>
      </p:bgPr>
    </p:bg>
    <p:spTree>
      <p:nvGrpSpPr>
        <p:cNvPr id="233" name="Shape 233"/>
        <p:cNvGrpSpPr/>
        <p:nvPr/>
      </p:nvGrpSpPr>
      <p:grpSpPr>
        <a:xfrm>
          <a:off x="0" y="0"/>
          <a:ext cx="0" cy="0"/>
          <a:chOff x="0" y="0"/>
          <a:chExt cx="0" cy="0"/>
        </a:xfrm>
      </p:grpSpPr>
      <p:sp>
        <p:nvSpPr>
          <p:cNvPr id="234" name="Google Shape;234;p38"/>
          <p:cNvSpPr/>
          <p:nvPr/>
        </p:nvSpPr>
        <p:spPr>
          <a:xfrm>
            <a:off x="457200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35" name="Google Shape;235;p38"/>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36" name="Google Shape;236;p38"/>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37" name="Google Shape;237;p3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38" name="Google Shape;238;p38"/>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39" name="Google Shape;239;p3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bg>
      <p:bgPr>
        <a:solidFill>
          <a:schemeClr val="lt1"/>
        </a:solidFill>
      </p:bgPr>
    </p:bg>
    <p:spTree>
      <p:nvGrpSpPr>
        <p:cNvPr id="240" name="Shape 240"/>
        <p:cNvGrpSpPr/>
        <p:nvPr/>
      </p:nvGrpSpPr>
      <p:grpSpPr>
        <a:xfrm>
          <a:off x="0" y="0"/>
          <a:ext cx="0" cy="0"/>
          <a:chOff x="0" y="0"/>
          <a:chExt cx="0" cy="0"/>
        </a:xfrm>
      </p:grpSpPr>
      <p:sp>
        <p:nvSpPr>
          <p:cNvPr id="241" name="Google Shape;241;p39"/>
          <p:cNvSpPr/>
          <p:nvPr/>
        </p:nvSpPr>
        <p:spPr>
          <a:xfrm>
            <a:off x="457200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42" name="Google Shape;242;p39"/>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43" name="Google Shape;243;p39"/>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44" name="Google Shape;244;p39"/>
          <p:cNvSpPr txBox="1"/>
          <p:nvPr>
            <p:ph type="title"/>
          </p:nvPr>
        </p:nvSpPr>
        <p:spPr>
          <a:xfrm>
            <a:off x="495601" y="1511321"/>
            <a:ext cx="35514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BB4B3E"/>
              </a:buClr>
              <a:buSzPts val="3800"/>
              <a:buFont typeface="Roboto"/>
              <a:buNone/>
              <a:defRPr sz="3800">
                <a:solidFill>
                  <a:srgbClr val="BB4B3E"/>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5" name="Google Shape;245;p39"/>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246" name="Google Shape;246;p39"/>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bg>
      <p:bgPr>
        <a:solidFill>
          <a:schemeClr val="lt1"/>
        </a:solidFill>
      </p:bgPr>
    </p:bg>
    <p:spTree>
      <p:nvGrpSpPr>
        <p:cNvPr id="247" name="Shape 247"/>
        <p:cNvGrpSpPr/>
        <p:nvPr/>
      </p:nvGrpSpPr>
      <p:grpSpPr>
        <a:xfrm>
          <a:off x="0" y="0"/>
          <a:ext cx="0" cy="0"/>
          <a:chOff x="0" y="0"/>
          <a:chExt cx="0" cy="0"/>
        </a:xfrm>
      </p:grpSpPr>
      <p:sp>
        <p:nvSpPr>
          <p:cNvPr id="248" name="Google Shape;248;p40"/>
          <p:cNvSpPr/>
          <p:nvPr/>
        </p:nvSpPr>
        <p:spPr>
          <a:xfrm>
            <a:off x="457200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49" name="Google Shape;249;p40"/>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50" name="Google Shape;250;p40"/>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51" name="Google Shape;251;p40"/>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52" name="Google Shape;252;p40"/>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53" name="Google Shape;253;p40"/>
          <p:cNvSpPr txBox="1"/>
          <p:nvPr>
            <p:ph idx="3"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BB4B3E"/>
              </a:buClr>
              <a:buSzPts val="3000"/>
              <a:buNone/>
              <a:defRPr b="1" sz="3000">
                <a:solidFill>
                  <a:srgbClr val="BB4B3E"/>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54" name="Google Shape;254;p40"/>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solidFill>
          <a:schemeClr val="lt1"/>
        </a:solidFill>
      </p:bgPr>
    </p:bg>
    <p:spTree>
      <p:nvGrpSpPr>
        <p:cNvPr id="255" name="Shape 255"/>
        <p:cNvGrpSpPr/>
        <p:nvPr/>
      </p:nvGrpSpPr>
      <p:grpSpPr>
        <a:xfrm>
          <a:off x="0" y="0"/>
          <a:ext cx="0" cy="0"/>
          <a:chOff x="0" y="0"/>
          <a:chExt cx="0" cy="0"/>
        </a:xfrm>
      </p:grpSpPr>
      <p:sp>
        <p:nvSpPr>
          <p:cNvPr id="256" name="Google Shape;256;p41"/>
          <p:cNvSpPr/>
          <p:nvPr/>
        </p:nvSpPr>
        <p:spPr>
          <a:xfrm>
            <a:off x="4572000" y="0"/>
            <a:ext cx="45720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57" name="Google Shape;257;p41"/>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58" name="Google Shape;258;p41"/>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59" name="Google Shape;259;p41"/>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60" name="Google Shape;260;p41"/>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61" name="Google Shape;261;p41"/>
          <p:cNvSpPr txBox="1"/>
          <p:nvPr>
            <p:ph idx="2"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solidFill>
          <a:schemeClr val="lt1"/>
        </a:solidFill>
      </p:bgPr>
    </p:bg>
    <p:spTree>
      <p:nvGrpSpPr>
        <p:cNvPr id="262" name="Shape 262"/>
        <p:cNvGrpSpPr/>
        <p:nvPr/>
      </p:nvGrpSpPr>
      <p:grpSpPr>
        <a:xfrm>
          <a:off x="0" y="0"/>
          <a:ext cx="0" cy="0"/>
          <a:chOff x="0" y="0"/>
          <a:chExt cx="0" cy="0"/>
        </a:xfrm>
      </p:grpSpPr>
      <p:sp>
        <p:nvSpPr>
          <p:cNvPr id="263" name="Google Shape;263;p42"/>
          <p:cNvSpPr/>
          <p:nvPr/>
        </p:nvSpPr>
        <p:spPr>
          <a:xfrm>
            <a:off x="4572000" y="0"/>
            <a:ext cx="45720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64" name="Google Shape;264;p42"/>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65" name="Google Shape;265;p42"/>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66" name="Google Shape;266;p42"/>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67" name="Google Shape;267;p42"/>
          <p:cNvSpPr txBox="1"/>
          <p:nvPr>
            <p:ph idx="1" type="subTitle"/>
          </p:nvPr>
        </p:nvSpPr>
        <p:spPr>
          <a:xfrm>
            <a:off x="495601" y="1781407"/>
            <a:ext cx="3502200" cy="27681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400"/>
              <a:buNone/>
              <a:defRPr b="0" sz="14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68" name="Google Shape;268;p42"/>
          <p:cNvSpPr txBox="1"/>
          <p:nvPr>
            <p:ph idx="2" type="body"/>
          </p:nvPr>
        </p:nvSpPr>
        <p:spPr>
          <a:xfrm>
            <a:off x="495602" y="594029"/>
            <a:ext cx="3502200" cy="1059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bg>
      <p:bgPr>
        <a:solidFill>
          <a:schemeClr val="lt1"/>
        </a:solidFill>
      </p:bgPr>
    </p:bg>
    <p:spTree>
      <p:nvGrpSpPr>
        <p:cNvPr id="269" name="Shape 269"/>
        <p:cNvGrpSpPr/>
        <p:nvPr/>
      </p:nvGrpSpPr>
      <p:grpSpPr>
        <a:xfrm>
          <a:off x="0" y="0"/>
          <a:ext cx="0" cy="0"/>
          <a:chOff x="0" y="0"/>
          <a:chExt cx="0" cy="0"/>
        </a:xfrm>
      </p:grpSpPr>
      <p:sp>
        <p:nvSpPr>
          <p:cNvPr id="270" name="Google Shape;270;p43"/>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71" name="Google Shape;271;p43"/>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72" name="Google Shape;272;p43"/>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73" name="Google Shape;273;p4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74" name="Google Shape;274;p43"/>
          <p:cNvSpPr txBox="1"/>
          <p:nvPr>
            <p:ph idx="1" type="subTitle"/>
          </p:nvPr>
        </p:nvSpPr>
        <p:spPr>
          <a:xfrm>
            <a:off x="495601" y="2709746"/>
            <a:ext cx="21741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400"/>
              <a:buNone/>
              <a:defRPr b="0" sz="14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75" name="Google Shape;275;p43"/>
          <p:cNvSpPr txBox="1"/>
          <p:nvPr>
            <p:ph idx="2" type="body"/>
          </p:nvPr>
        </p:nvSpPr>
        <p:spPr>
          <a:xfrm>
            <a:off x="495601" y="1524749"/>
            <a:ext cx="21741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chemeClr val="lt1"/>
        </a:solidFill>
      </p:bgPr>
    </p:bg>
    <p:spTree>
      <p:nvGrpSpPr>
        <p:cNvPr id="276" name="Shape 276"/>
        <p:cNvGrpSpPr/>
        <p:nvPr/>
      </p:nvGrpSpPr>
      <p:grpSpPr>
        <a:xfrm>
          <a:off x="0" y="0"/>
          <a:ext cx="0" cy="0"/>
          <a:chOff x="0" y="0"/>
          <a:chExt cx="0" cy="0"/>
        </a:xfrm>
      </p:grpSpPr>
      <p:sp>
        <p:nvSpPr>
          <p:cNvPr id="277" name="Google Shape;277;p44"/>
          <p:cNvSpPr/>
          <p:nvPr/>
        </p:nvSpPr>
        <p:spPr>
          <a:xfrm>
            <a:off x="0" y="0"/>
            <a:ext cx="45720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8" name="Google Shape;278;p44"/>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79" name="Google Shape;279;p44"/>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280" name="Google Shape;280;p44"/>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281" name="Google Shape;281;p44"/>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82" name="Google Shape;282;p44"/>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bg>
      <p:bgPr>
        <a:solidFill>
          <a:schemeClr val="lt1"/>
        </a:solidFill>
      </p:bgPr>
    </p:bg>
    <p:spTree>
      <p:nvGrpSpPr>
        <p:cNvPr id="283" name="Shape 283"/>
        <p:cNvGrpSpPr/>
        <p:nvPr/>
      </p:nvGrpSpPr>
      <p:grpSpPr>
        <a:xfrm>
          <a:off x="0" y="0"/>
          <a:ext cx="0" cy="0"/>
          <a:chOff x="0" y="0"/>
          <a:chExt cx="0" cy="0"/>
        </a:xfrm>
      </p:grpSpPr>
      <p:sp>
        <p:nvSpPr>
          <p:cNvPr id="284" name="Google Shape;284;p45"/>
          <p:cNvSpPr txBox="1"/>
          <p:nvPr>
            <p:ph type="title"/>
          </p:nvPr>
        </p:nvSpPr>
        <p:spPr>
          <a:xfrm>
            <a:off x="495600" y="594030"/>
            <a:ext cx="4076400" cy="13035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85" name="Google Shape;285;p45"/>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86" name="Google Shape;286;p45"/>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87" name="Google Shape;287;p45"/>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88" name="Google Shape;288;p45"/>
          <p:cNvSpPr/>
          <p:nvPr/>
        </p:nvSpPr>
        <p:spPr>
          <a:xfrm>
            <a:off x="495601" y="2448075"/>
            <a:ext cx="304500" cy="304500"/>
          </a:xfrm>
          <a:prstGeom prst="ellipse">
            <a:avLst/>
          </a:prstGeom>
          <a:solidFill>
            <a:srgbClr val="F763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1</a:t>
            </a:r>
            <a:endParaRPr sz="1100"/>
          </a:p>
        </p:txBody>
      </p:sp>
      <p:sp>
        <p:nvSpPr>
          <p:cNvPr id="289" name="Google Shape;289;p45"/>
          <p:cNvSpPr/>
          <p:nvPr/>
        </p:nvSpPr>
        <p:spPr>
          <a:xfrm>
            <a:off x="4572000" y="2448075"/>
            <a:ext cx="304500" cy="304500"/>
          </a:xfrm>
          <a:prstGeom prst="ellipse">
            <a:avLst/>
          </a:prstGeom>
          <a:solidFill>
            <a:srgbClr val="EEB72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2</a:t>
            </a:r>
            <a:endParaRPr sz="1100"/>
          </a:p>
        </p:txBody>
      </p:sp>
      <p:sp>
        <p:nvSpPr>
          <p:cNvPr id="290" name="Google Shape;290;p45"/>
          <p:cNvSpPr txBox="1"/>
          <p:nvPr>
            <p:ph idx="1" type="body"/>
          </p:nvPr>
        </p:nvSpPr>
        <p:spPr>
          <a:xfrm>
            <a:off x="495300" y="2965847"/>
            <a:ext cx="34272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2400"/>
              <a:buNone/>
              <a:defRPr sz="24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1" name="Google Shape;291;p45"/>
          <p:cNvSpPr txBox="1"/>
          <p:nvPr>
            <p:ph idx="2" type="body"/>
          </p:nvPr>
        </p:nvSpPr>
        <p:spPr>
          <a:xfrm>
            <a:off x="4572000" y="2965847"/>
            <a:ext cx="34272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2400"/>
              <a:buNone/>
              <a:defRPr sz="24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bg>
      <p:bgPr>
        <a:solidFill>
          <a:schemeClr val="lt1"/>
        </a:solidFill>
      </p:bgPr>
    </p:bg>
    <p:spTree>
      <p:nvGrpSpPr>
        <p:cNvPr id="292" name="Shape 292"/>
        <p:cNvGrpSpPr/>
        <p:nvPr/>
      </p:nvGrpSpPr>
      <p:grpSpPr>
        <a:xfrm>
          <a:off x="0" y="0"/>
          <a:ext cx="0" cy="0"/>
          <a:chOff x="0" y="0"/>
          <a:chExt cx="0" cy="0"/>
        </a:xfrm>
      </p:grpSpPr>
      <p:sp>
        <p:nvSpPr>
          <p:cNvPr id="293" name="Google Shape;293;p46"/>
          <p:cNvSpPr txBox="1"/>
          <p:nvPr>
            <p:ph type="title"/>
          </p:nvPr>
        </p:nvSpPr>
        <p:spPr>
          <a:xfrm>
            <a:off x="495600" y="594030"/>
            <a:ext cx="4076400" cy="13035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94" name="Google Shape;294;p46"/>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95" name="Google Shape;295;p46"/>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96" name="Google Shape;296;p4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bg>
      <p:bgPr>
        <a:solidFill>
          <a:schemeClr val="lt1"/>
        </a:solidFill>
      </p:bgPr>
    </p:bg>
    <p:spTree>
      <p:nvGrpSpPr>
        <p:cNvPr id="297" name="Shape 297"/>
        <p:cNvGrpSpPr/>
        <p:nvPr/>
      </p:nvGrpSpPr>
      <p:grpSpPr>
        <a:xfrm>
          <a:off x="0" y="0"/>
          <a:ext cx="0" cy="0"/>
          <a:chOff x="0" y="0"/>
          <a:chExt cx="0" cy="0"/>
        </a:xfrm>
      </p:grpSpPr>
      <p:sp>
        <p:nvSpPr>
          <p:cNvPr id="298" name="Google Shape;298;p47"/>
          <p:cNvSpPr txBox="1"/>
          <p:nvPr>
            <p:ph type="title"/>
          </p:nvPr>
        </p:nvSpPr>
        <p:spPr>
          <a:xfrm>
            <a:off x="495600" y="594030"/>
            <a:ext cx="4843800" cy="7041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99" name="Google Shape;299;p47"/>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300" name="Google Shape;300;p47"/>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301" name="Google Shape;301;p47"/>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302" name="Google Shape;302;p47"/>
          <p:cNvSpPr txBox="1"/>
          <p:nvPr>
            <p:ph idx="1" type="subTitle"/>
          </p:nvPr>
        </p:nvSpPr>
        <p:spPr>
          <a:xfrm>
            <a:off x="495600" y="1403460"/>
            <a:ext cx="4843800" cy="7041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03" name="Google Shape;303;p47"/>
          <p:cNvSpPr txBox="1"/>
          <p:nvPr>
            <p:ph idx="2" type="body"/>
          </p:nvPr>
        </p:nvSpPr>
        <p:spPr>
          <a:xfrm>
            <a:off x="495601"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4" name="Google Shape;304;p47"/>
          <p:cNvSpPr txBox="1"/>
          <p:nvPr>
            <p:ph idx="3" type="body"/>
          </p:nvPr>
        </p:nvSpPr>
        <p:spPr>
          <a:xfrm>
            <a:off x="495601"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5" name="Google Shape;305;p47"/>
          <p:cNvSpPr txBox="1"/>
          <p:nvPr>
            <p:ph idx="4" type="body"/>
          </p:nvPr>
        </p:nvSpPr>
        <p:spPr>
          <a:xfrm>
            <a:off x="2633511"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 name="Google Shape;306;p47"/>
          <p:cNvSpPr txBox="1"/>
          <p:nvPr>
            <p:ph idx="5" type="body"/>
          </p:nvPr>
        </p:nvSpPr>
        <p:spPr>
          <a:xfrm>
            <a:off x="2633511"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 name="Google Shape;307;p47"/>
          <p:cNvSpPr txBox="1"/>
          <p:nvPr>
            <p:ph idx="6" type="body"/>
          </p:nvPr>
        </p:nvSpPr>
        <p:spPr>
          <a:xfrm>
            <a:off x="4793568"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8" name="Google Shape;308;p47"/>
          <p:cNvSpPr txBox="1"/>
          <p:nvPr>
            <p:ph idx="7" type="body"/>
          </p:nvPr>
        </p:nvSpPr>
        <p:spPr>
          <a:xfrm>
            <a:off x="4793568"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 name="Google Shape;309;p47"/>
          <p:cNvSpPr txBox="1"/>
          <p:nvPr>
            <p:ph idx="8" type="body"/>
          </p:nvPr>
        </p:nvSpPr>
        <p:spPr>
          <a:xfrm>
            <a:off x="6931476"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0" name="Google Shape;310;p47"/>
          <p:cNvSpPr txBox="1"/>
          <p:nvPr>
            <p:ph idx="9" type="body"/>
          </p:nvPr>
        </p:nvSpPr>
        <p:spPr>
          <a:xfrm>
            <a:off x="6931476"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solidFill>
          <a:schemeClr val="lt1"/>
        </a:solidFill>
      </p:bgPr>
    </p:bg>
    <p:spTree>
      <p:nvGrpSpPr>
        <p:cNvPr id="311" name="Shape 311"/>
        <p:cNvGrpSpPr/>
        <p:nvPr/>
      </p:nvGrpSpPr>
      <p:grpSpPr>
        <a:xfrm>
          <a:off x="0" y="0"/>
          <a:ext cx="0" cy="0"/>
          <a:chOff x="0" y="0"/>
          <a:chExt cx="0" cy="0"/>
        </a:xfrm>
      </p:grpSpPr>
      <p:sp>
        <p:nvSpPr>
          <p:cNvPr id="312" name="Google Shape;312;p48"/>
          <p:cNvSpPr txBox="1"/>
          <p:nvPr>
            <p:ph type="title"/>
          </p:nvPr>
        </p:nvSpPr>
        <p:spPr>
          <a:xfrm>
            <a:off x="495600" y="594030"/>
            <a:ext cx="2333100" cy="21207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313" name="Google Shape;313;p48"/>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314" name="Google Shape;314;p4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315" name="Google Shape;315;p4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316" name="Google Shape;316;p48"/>
          <p:cNvSpPr txBox="1"/>
          <p:nvPr>
            <p:ph idx="1" type="body"/>
          </p:nvPr>
        </p:nvSpPr>
        <p:spPr>
          <a:xfrm>
            <a:off x="3714750" y="594030"/>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7" name="Google Shape;317;p48"/>
          <p:cNvSpPr txBox="1"/>
          <p:nvPr>
            <p:ph idx="2" type="body"/>
          </p:nvPr>
        </p:nvSpPr>
        <p:spPr>
          <a:xfrm>
            <a:off x="5513122" y="594030"/>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8" name="Google Shape;318;p48"/>
          <p:cNvSpPr txBox="1"/>
          <p:nvPr>
            <p:ph idx="3" type="body"/>
          </p:nvPr>
        </p:nvSpPr>
        <p:spPr>
          <a:xfrm>
            <a:off x="7312517" y="594030"/>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9" name="Google Shape;319;p48"/>
          <p:cNvSpPr txBox="1"/>
          <p:nvPr>
            <p:ph idx="4" type="body"/>
          </p:nvPr>
        </p:nvSpPr>
        <p:spPr>
          <a:xfrm>
            <a:off x="5513122" y="1211764"/>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0" name="Google Shape;320;p48"/>
          <p:cNvSpPr txBox="1"/>
          <p:nvPr>
            <p:ph idx="5" type="body"/>
          </p:nvPr>
        </p:nvSpPr>
        <p:spPr>
          <a:xfrm>
            <a:off x="3714750" y="1211764"/>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1" name="Google Shape;321;p48"/>
          <p:cNvSpPr txBox="1"/>
          <p:nvPr>
            <p:ph idx="6" type="body"/>
          </p:nvPr>
        </p:nvSpPr>
        <p:spPr>
          <a:xfrm>
            <a:off x="7312517" y="1211764"/>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2" name="Google Shape;322;p48"/>
          <p:cNvSpPr txBox="1"/>
          <p:nvPr>
            <p:ph idx="7" type="body"/>
          </p:nvPr>
        </p:nvSpPr>
        <p:spPr>
          <a:xfrm>
            <a:off x="3714750" y="2626509"/>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3" name="Google Shape;323;p48"/>
          <p:cNvSpPr txBox="1"/>
          <p:nvPr>
            <p:ph idx="8" type="body"/>
          </p:nvPr>
        </p:nvSpPr>
        <p:spPr>
          <a:xfrm>
            <a:off x="5513122" y="2626509"/>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4" name="Google Shape;324;p48"/>
          <p:cNvSpPr txBox="1"/>
          <p:nvPr>
            <p:ph idx="9" type="body"/>
          </p:nvPr>
        </p:nvSpPr>
        <p:spPr>
          <a:xfrm>
            <a:off x="7312517" y="2626509"/>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5" name="Google Shape;325;p48"/>
          <p:cNvSpPr txBox="1"/>
          <p:nvPr>
            <p:ph idx="13" type="body"/>
          </p:nvPr>
        </p:nvSpPr>
        <p:spPr>
          <a:xfrm>
            <a:off x="5513122" y="3244243"/>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6" name="Google Shape;326;p48"/>
          <p:cNvSpPr txBox="1"/>
          <p:nvPr>
            <p:ph idx="14" type="body"/>
          </p:nvPr>
        </p:nvSpPr>
        <p:spPr>
          <a:xfrm>
            <a:off x="3714750" y="3244243"/>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7" name="Google Shape;327;p48"/>
          <p:cNvSpPr txBox="1"/>
          <p:nvPr>
            <p:ph idx="15" type="body"/>
          </p:nvPr>
        </p:nvSpPr>
        <p:spPr>
          <a:xfrm>
            <a:off x="7312517" y="3244243"/>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5" Type="http://schemas.openxmlformats.org/officeDocument/2006/relationships/slideLayout" Target="../slideLayouts/slideLayout18.xml"/><Relationship Id="rId6" Type="http://schemas.openxmlformats.org/officeDocument/2006/relationships/slideLayout" Target="../slideLayouts/slideLayout19.xml"/><Relationship Id="rId29" Type="http://schemas.openxmlformats.org/officeDocument/2006/relationships/slideLayout" Target="../slideLayouts/slideLayout42.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11" Type="http://schemas.openxmlformats.org/officeDocument/2006/relationships/slideLayout" Target="../slideLayouts/slideLayout24.xml"/><Relationship Id="rId33" Type="http://schemas.openxmlformats.org/officeDocument/2006/relationships/slideLayout" Target="../slideLayouts/slideLayout46.xml"/><Relationship Id="rId10" Type="http://schemas.openxmlformats.org/officeDocument/2006/relationships/slideLayout" Target="../slideLayouts/slideLayout23.xml"/><Relationship Id="rId32" Type="http://schemas.openxmlformats.org/officeDocument/2006/relationships/slideLayout" Target="../slideLayouts/slideLayout45.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34" Type="http://schemas.openxmlformats.org/officeDocument/2006/relationships/theme" Target="../theme/theme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800"/>
              <a:buFont typeface="Roboto Slab"/>
              <a:buNone/>
              <a:defRPr b="1" i="0" sz="3800" u="none" cap="none" strike="noStrike">
                <a:solidFill>
                  <a:schemeClr val="dk1"/>
                </a:solidFill>
                <a:latin typeface="Roboto Slab"/>
                <a:ea typeface="Roboto Slab"/>
                <a:cs typeface="Roboto Slab"/>
                <a:sym typeface="Roboto Slab"/>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4" name="Google Shape;7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5" name="Google Shape;7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6" name="Google Shape;7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7" name="Google Shape;7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212136"/>
                </a:solidFill>
                <a:latin typeface="Calibri"/>
                <a:ea typeface="Calibri"/>
                <a:cs typeface="Calibri"/>
                <a:sym typeface="Calibri"/>
              </a:defRPr>
            </a:lvl1pPr>
            <a:lvl2pPr indent="0" lvl="1" marL="0" marR="0" rtl="0" algn="r">
              <a:spcBef>
                <a:spcPts val="0"/>
              </a:spcBef>
              <a:buNone/>
              <a:defRPr b="0" i="0" sz="900" u="none" cap="none" strike="noStrike">
                <a:solidFill>
                  <a:srgbClr val="212136"/>
                </a:solidFill>
                <a:latin typeface="Calibri"/>
                <a:ea typeface="Calibri"/>
                <a:cs typeface="Calibri"/>
                <a:sym typeface="Calibri"/>
              </a:defRPr>
            </a:lvl2pPr>
            <a:lvl3pPr indent="0" lvl="2" marL="0" marR="0" rtl="0" algn="r">
              <a:spcBef>
                <a:spcPts val="0"/>
              </a:spcBef>
              <a:buNone/>
              <a:defRPr b="0" i="0" sz="900" u="none" cap="none" strike="noStrike">
                <a:solidFill>
                  <a:srgbClr val="212136"/>
                </a:solidFill>
                <a:latin typeface="Calibri"/>
                <a:ea typeface="Calibri"/>
                <a:cs typeface="Calibri"/>
                <a:sym typeface="Calibri"/>
              </a:defRPr>
            </a:lvl3pPr>
            <a:lvl4pPr indent="0" lvl="3" marL="0" marR="0" rtl="0" algn="r">
              <a:spcBef>
                <a:spcPts val="0"/>
              </a:spcBef>
              <a:buNone/>
              <a:defRPr b="0" i="0" sz="900" u="none" cap="none" strike="noStrike">
                <a:solidFill>
                  <a:srgbClr val="212136"/>
                </a:solidFill>
                <a:latin typeface="Calibri"/>
                <a:ea typeface="Calibri"/>
                <a:cs typeface="Calibri"/>
                <a:sym typeface="Calibri"/>
              </a:defRPr>
            </a:lvl4pPr>
            <a:lvl5pPr indent="0" lvl="4" marL="0" marR="0" rtl="0" algn="r">
              <a:spcBef>
                <a:spcPts val="0"/>
              </a:spcBef>
              <a:buNone/>
              <a:defRPr b="0" i="0" sz="900" u="none" cap="none" strike="noStrike">
                <a:solidFill>
                  <a:srgbClr val="212136"/>
                </a:solidFill>
                <a:latin typeface="Calibri"/>
                <a:ea typeface="Calibri"/>
                <a:cs typeface="Calibri"/>
                <a:sym typeface="Calibri"/>
              </a:defRPr>
            </a:lvl5pPr>
            <a:lvl6pPr indent="0" lvl="5" marL="0" marR="0" rtl="0" algn="r">
              <a:spcBef>
                <a:spcPts val="0"/>
              </a:spcBef>
              <a:buNone/>
              <a:defRPr b="0" i="0" sz="900" u="none" cap="none" strike="noStrike">
                <a:solidFill>
                  <a:srgbClr val="212136"/>
                </a:solidFill>
                <a:latin typeface="Calibri"/>
                <a:ea typeface="Calibri"/>
                <a:cs typeface="Calibri"/>
                <a:sym typeface="Calibri"/>
              </a:defRPr>
            </a:lvl6pPr>
            <a:lvl7pPr indent="0" lvl="6" marL="0" marR="0" rtl="0" algn="r">
              <a:spcBef>
                <a:spcPts val="0"/>
              </a:spcBef>
              <a:buNone/>
              <a:defRPr b="0" i="0" sz="900" u="none" cap="none" strike="noStrike">
                <a:solidFill>
                  <a:srgbClr val="212136"/>
                </a:solidFill>
                <a:latin typeface="Calibri"/>
                <a:ea typeface="Calibri"/>
                <a:cs typeface="Calibri"/>
                <a:sym typeface="Calibri"/>
              </a:defRPr>
            </a:lvl7pPr>
            <a:lvl8pPr indent="0" lvl="7" marL="0" marR="0" rtl="0" algn="r">
              <a:spcBef>
                <a:spcPts val="0"/>
              </a:spcBef>
              <a:buNone/>
              <a:defRPr b="0" i="0" sz="900" u="none" cap="none" strike="noStrike">
                <a:solidFill>
                  <a:srgbClr val="212136"/>
                </a:solidFill>
                <a:latin typeface="Calibri"/>
                <a:ea typeface="Calibri"/>
                <a:cs typeface="Calibri"/>
                <a:sym typeface="Calibri"/>
              </a:defRPr>
            </a:lvl8pPr>
            <a:lvl9pPr indent="0" lvl="8" marL="0" marR="0" rtl="0" algn="r">
              <a:spcBef>
                <a:spcPts val="0"/>
              </a:spcBef>
              <a:buNone/>
              <a:defRPr b="0" i="0" sz="900" u="none" cap="none" strike="noStrike">
                <a:solidFill>
                  <a:srgbClr val="21213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9"/>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p>
            <a:pPr indent="0" lvl="0" marL="0" rtl="0" algn="l">
              <a:lnSpc>
                <a:spcPct val="90000"/>
              </a:lnSpc>
              <a:spcBef>
                <a:spcPts val="0"/>
              </a:spcBef>
              <a:spcAft>
                <a:spcPts val="0"/>
              </a:spcAft>
              <a:buClr>
                <a:schemeClr val="lt1"/>
              </a:buClr>
              <a:buSzPts val="3800"/>
              <a:buFont typeface="Roboto Slab"/>
              <a:buNone/>
            </a:pPr>
            <a:r>
              <a:rPr lang="en"/>
              <a:t>Support and Evidence</a:t>
            </a:r>
            <a:endParaRPr/>
          </a:p>
        </p:txBody>
      </p:sp>
      <p:sp>
        <p:nvSpPr>
          <p:cNvPr id="334" name="Google Shape;334;p49"/>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p>
            <a:pPr indent="0" lvl="0" marL="0" rtl="0" algn="l">
              <a:lnSpc>
                <a:spcPct val="90000"/>
              </a:lnSpc>
              <a:spcBef>
                <a:spcPts val="0"/>
              </a:spcBef>
              <a:spcAft>
                <a:spcPts val="0"/>
              </a:spcAft>
              <a:buClr>
                <a:schemeClr val="lt1"/>
              </a:buClr>
              <a:buSzPts val="1400"/>
              <a:buNone/>
            </a:pPr>
            <a:r>
              <a:rPr lang="en"/>
              <a:t>Introducing Exemplars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0"/>
          <p:cNvSpPr txBox="1"/>
          <p:nvPr>
            <p:ph type="title"/>
          </p:nvPr>
        </p:nvSpPr>
        <p:spPr>
          <a:xfrm>
            <a:off x="495600" y="594030"/>
            <a:ext cx="6103200" cy="7041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0"/>
              </a:spcAft>
              <a:buClr>
                <a:srgbClr val="212136"/>
              </a:buClr>
              <a:buSzPts val="3800"/>
              <a:buFont typeface="Roboto"/>
              <a:buNone/>
            </a:pPr>
            <a:r>
              <a:rPr lang="en"/>
              <a:t>Revising an </a:t>
            </a:r>
            <a:r>
              <a:rPr lang="en"/>
              <a:t>Exemplar Essay</a:t>
            </a:r>
            <a:endParaRPr/>
          </a:p>
        </p:txBody>
      </p:sp>
      <p:sp>
        <p:nvSpPr>
          <p:cNvPr id="341" name="Google Shape;341;p50"/>
          <p:cNvSpPr txBox="1"/>
          <p:nvPr>
            <p:ph idx="1" type="subTitle"/>
          </p:nvPr>
        </p:nvSpPr>
        <p:spPr>
          <a:xfrm>
            <a:off x="495600" y="1403461"/>
            <a:ext cx="4843800" cy="3138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rgbClr val="212136"/>
              </a:buClr>
              <a:buSzPts val="1700"/>
              <a:buNone/>
            </a:pPr>
            <a:r>
              <a:rPr lang="en"/>
              <a:t>What will you see in this exemplar lesson?</a:t>
            </a:r>
            <a:endParaRPr/>
          </a:p>
        </p:txBody>
      </p:sp>
      <p:sp>
        <p:nvSpPr>
          <p:cNvPr id="342" name="Google Shape;342;p50"/>
          <p:cNvSpPr txBox="1"/>
          <p:nvPr>
            <p:ph idx="2" type="body"/>
          </p:nvPr>
        </p:nvSpPr>
        <p:spPr>
          <a:xfrm>
            <a:off x="495300" y="2736869"/>
            <a:ext cx="2196300" cy="3138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1600"/>
              </a:spcAft>
              <a:buClr>
                <a:srgbClr val="212136"/>
              </a:buClr>
              <a:buSzPts val="1700"/>
              <a:buNone/>
            </a:pPr>
            <a:r>
              <a:rPr lang="en"/>
              <a:t>Draft</a:t>
            </a:r>
            <a:endParaRPr/>
          </a:p>
        </p:txBody>
      </p:sp>
      <p:sp>
        <p:nvSpPr>
          <p:cNvPr id="343" name="Google Shape;343;p50"/>
          <p:cNvSpPr txBox="1"/>
          <p:nvPr>
            <p:ph idx="3" type="body"/>
          </p:nvPr>
        </p:nvSpPr>
        <p:spPr>
          <a:xfrm>
            <a:off x="3473767" y="2736869"/>
            <a:ext cx="2196300" cy="3138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1600"/>
              </a:spcAft>
              <a:buClr>
                <a:srgbClr val="212136"/>
              </a:buClr>
              <a:buSzPts val="1700"/>
              <a:buNone/>
            </a:pPr>
            <a:r>
              <a:rPr lang="en"/>
              <a:t>Strategies</a:t>
            </a:r>
            <a:endParaRPr/>
          </a:p>
        </p:txBody>
      </p:sp>
      <p:sp>
        <p:nvSpPr>
          <p:cNvPr id="344" name="Google Shape;344;p50"/>
          <p:cNvSpPr txBox="1"/>
          <p:nvPr>
            <p:ph idx="4" type="body"/>
          </p:nvPr>
        </p:nvSpPr>
        <p:spPr>
          <a:xfrm>
            <a:off x="6451933" y="2736869"/>
            <a:ext cx="2196300" cy="3138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1600"/>
              </a:spcAft>
              <a:buClr>
                <a:srgbClr val="212136"/>
              </a:buClr>
              <a:buSzPts val="1700"/>
              <a:buNone/>
            </a:pPr>
            <a:r>
              <a:rPr lang="en"/>
              <a:t>Revision</a:t>
            </a:r>
            <a:endParaRPr/>
          </a:p>
        </p:txBody>
      </p:sp>
      <p:sp>
        <p:nvSpPr>
          <p:cNvPr id="345" name="Google Shape;345;p50"/>
          <p:cNvSpPr txBox="1"/>
          <p:nvPr>
            <p:ph idx="5" type="body"/>
          </p:nvPr>
        </p:nvSpPr>
        <p:spPr>
          <a:xfrm>
            <a:off x="495300" y="3201250"/>
            <a:ext cx="2196300" cy="14406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chemeClr val="dk1"/>
              </a:buClr>
              <a:buSzPts val="1200"/>
              <a:buNone/>
            </a:pPr>
            <a:r>
              <a:rPr lang="en"/>
              <a:t>A sample first draft of an essay</a:t>
            </a:r>
            <a:endParaRPr/>
          </a:p>
        </p:txBody>
      </p:sp>
      <p:sp>
        <p:nvSpPr>
          <p:cNvPr id="346" name="Google Shape;346;p50"/>
          <p:cNvSpPr txBox="1"/>
          <p:nvPr>
            <p:ph idx="6" type="body"/>
          </p:nvPr>
        </p:nvSpPr>
        <p:spPr>
          <a:xfrm>
            <a:off x="3473767" y="3201250"/>
            <a:ext cx="2196300" cy="14406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chemeClr val="dk1"/>
              </a:buClr>
              <a:buSzPts val="1200"/>
              <a:buNone/>
            </a:pPr>
            <a:r>
              <a:rPr lang="en"/>
              <a:t>Specific actions a writer can take to improve the support and evidence for a draft</a:t>
            </a:r>
            <a:endParaRPr/>
          </a:p>
        </p:txBody>
      </p:sp>
      <p:sp>
        <p:nvSpPr>
          <p:cNvPr id="347" name="Google Shape;347;p50"/>
          <p:cNvSpPr txBox="1"/>
          <p:nvPr>
            <p:ph idx="7" type="body"/>
          </p:nvPr>
        </p:nvSpPr>
        <p:spPr>
          <a:xfrm>
            <a:off x="6451934" y="3201250"/>
            <a:ext cx="2196300" cy="14406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chemeClr val="dk1"/>
              </a:buClr>
              <a:buSzPts val="1200"/>
              <a:buNone/>
            </a:pPr>
            <a:r>
              <a:rPr lang="en"/>
              <a:t>A sample revision of the exemplar essay using action steps</a:t>
            </a:r>
            <a:endParaRPr/>
          </a:p>
        </p:txBody>
      </p:sp>
      <p:pic>
        <p:nvPicPr>
          <p:cNvPr id="348" name="Google Shape;348;p50"/>
          <p:cNvPicPr preferRelativeResize="0"/>
          <p:nvPr>
            <p:ph idx="8" type="pic"/>
          </p:nvPr>
        </p:nvPicPr>
        <p:blipFill rotWithShape="1">
          <a:blip r:embed="rId3">
            <a:alphaModFix/>
          </a:blip>
          <a:srcRect b="0" l="0" r="0" t="0"/>
          <a:stretch/>
        </p:blipFill>
        <p:spPr>
          <a:xfrm>
            <a:off x="492919" y="2357282"/>
            <a:ext cx="301800" cy="301800"/>
          </a:xfrm>
          <a:prstGeom prst="rect">
            <a:avLst/>
          </a:prstGeom>
          <a:noFill/>
          <a:ln>
            <a:noFill/>
          </a:ln>
        </p:spPr>
      </p:pic>
      <p:pic>
        <p:nvPicPr>
          <p:cNvPr id="349" name="Google Shape;349;p50"/>
          <p:cNvPicPr preferRelativeResize="0"/>
          <p:nvPr>
            <p:ph idx="2" type="pic"/>
          </p:nvPr>
        </p:nvPicPr>
        <p:blipFill rotWithShape="1">
          <a:blip r:embed="rId3">
            <a:alphaModFix/>
          </a:blip>
          <a:srcRect b="0" l="0" r="0" t="0"/>
          <a:stretch/>
        </p:blipFill>
        <p:spPr>
          <a:xfrm>
            <a:off x="3472457" y="2357583"/>
            <a:ext cx="301200" cy="301200"/>
          </a:xfrm>
          <a:prstGeom prst="rect">
            <a:avLst/>
          </a:prstGeom>
          <a:noFill/>
          <a:ln>
            <a:noFill/>
          </a:ln>
        </p:spPr>
      </p:pic>
      <p:pic>
        <p:nvPicPr>
          <p:cNvPr id="350" name="Google Shape;350;p50"/>
          <p:cNvPicPr preferRelativeResize="0"/>
          <p:nvPr>
            <p:ph idx="9" type="pic"/>
          </p:nvPr>
        </p:nvPicPr>
        <p:blipFill rotWithShape="1">
          <a:blip r:embed="rId3">
            <a:alphaModFix/>
          </a:blip>
          <a:srcRect b="0" l="0" r="0" t="0"/>
          <a:stretch/>
        </p:blipFill>
        <p:spPr>
          <a:xfrm>
            <a:off x="6451933" y="2357282"/>
            <a:ext cx="301800" cy="30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1"/>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p>
            <a:pPr indent="0" lvl="0" marL="0" rtl="0" algn="l">
              <a:lnSpc>
                <a:spcPct val="100000"/>
              </a:lnSpc>
              <a:spcBef>
                <a:spcPts val="0"/>
              </a:spcBef>
              <a:spcAft>
                <a:spcPts val="0"/>
              </a:spcAft>
              <a:buClr>
                <a:schemeClr val="lt1"/>
              </a:buClr>
              <a:buSzPts val="3800"/>
              <a:buFont typeface="Roboto"/>
              <a:buNone/>
            </a:pPr>
            <a:r>
              <a:rPr lang="en"/>
              <a:t>Revision Strategies: </a:t>
            </a:r>
            <a:r>
              <a:rPr lang="en"/>
              <a:t>Support and Evidence</a:t>
            </a:r>
            <a:endParaRPr/>
          </a:p>
        </p:txBody>
      </p:sp>
      <p:sp>
        <p:nvSpPr>
          <p:cNvPr id="357" name="Google Shape;357;p51"/>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0"/>
              </a:spcAft>
              <a:buClr>
                <a:schemeClr val="lt1"/>
              </a:buClr>
              <a:buSzPts val="1500"/>
              <a:buNone/>
            </a:pPr>
            <a:r>
              <a:rPr lang="en" sz="1500"/>
              <a:t>Review the revision strategies sheet for s</a:t>
            </a:r>
            <a:r>
              <a:rPr lang="en" sz="1500"/>
              <a:t>upport and evidence.</a:t>
            </a:r>
            <a:endParaRPr/>
          </a:p>
          <a:p>
            <a:pPr indent="0" lvl="0" marL="0" rtl="0" algn="l">
              <a:lnSpc>
                <a:spcPct val="120000"/>
              </a:lnSpc>
              <a:spcBef>
                <a:spcPts val="800"/>
              </a:spcBef>
              <a:spcAft>
                <a:spcPts val="0"/>
              </a:spcAft>
              <a:buClr>
                <a:schemeClr val="lt1"/>
              </a:buClr>
              <a:buSzPts val="1500"/>
              <a:buNone/>
            </a:pPr>
            <a:r>
              <a:t/>
            </a:r>
            <a:endParaRPr sz="1500"/>
          </a:p>
        </p:txBody>
      </p:sp>
      <p:sp>
        <p:nvSpPr>
          <p:cNvPr id="358" name="Google Shape;358;p51"/>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p>
            <a:pPr indent="0" lvl="0" marL="0" rtl="0" algn="r">
              <a:lnSpc>
                <a:spcPct val="80000"/>
              </a:lnSpc>
              <a:spcBef>
                <a:spcPts val="0"/>
              </a:spcBef>
              <a:spcAft>
                <a:spcPts val="0"/>
              </a:spcAft>
              <a:buClr>
                <a:schemeClr val="dk1"/>
              </a:buClr>
              <a:buSzPts val="800"/>
              <a:buNone/>
            </a:pPr>
            <a:r>
              <a:rPr lang="en" sz="800"/>
              <a:t>2</a:t>
            </a:r>
            <a:endParaRPr/>
          </a:p>
        </p:txBody>
      </p:sp>
      <p:pic>
        <p:nvPicPr>
          <p:cNvPr id="359" name="Google Shape;359;p51"/>
          <p:cNvPicPr preferRelativeResize="0"/>
          <p:nvPr/>
        </p:nvPicPr>
        <p:blipFill>
          <a:blip r:embed="rId3">
            <a:alphaModFix/>
          </a:blip>
          <a:stretch>
            <a:fillRect/>
          </a:stretch>
        </p:blipFill>
        <p:spPr>
          <a:xfrm>
            <a:off x="4767175" y="210700"/>
            <a:ext cx="4217124" cy="55735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2"/>
          <p:cNvSpPr/>
          <p:nvPr>
            <p:ph idx="2" type="pic"/>
          </p:nvPr>
        </p:nvSpPr>
        <p:spPr>
          <a:xfrm>
            <a:off x="4782493" y="173488"/>
            <a:ext cx="4190100" cy="54225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t/>
            </a:r>
            <a:endParaRPr/>
          </a:p>
        </p:txBody>
      </p:sp>
      <p:sp>
        <p:nvSpPr>
          <p:cNvPr id="365" name="Google Shape;365;p52"/>
          <p:cNvSpPr txBox="1"/>
          <p:nvPr>
            <p:ph type="title"/>
          </p:nvPr>
        </p:nvSpPr>
        <p:spPr>
          <a:xfrm>
            <a:off x="495602" y="1524749"/>
            <a:ext cx="3605700" cy="1211700"/>
          </a:xfrm>
          <a:prstGeom prst="rect">
            <a:avLst/>
          </a:prstGeom>
        </p:spPr>
        <p:txBody>
          <a:bodyPr anchorCtr="0" anchor="b" bIns="34275" lIns="0" spcFirstLastPara="1" rIns="0" wrap="square" tIns="34275">
            <a:noAutofit/>
          </a:bodyPr>
          <a:lstStyle/>
          <a:p>
            <a:pPr indent="0" lvl="0" marL="0" rtl="0" algn="l">
              <a:spcBef>
                <a:spcPts val="0"/>
              </a:spcBef>
              <a:spcAft>
                <a:spcPts val="0"/>
              </a:spcAft>
              <a:buNone/>
            </a:pPr>
            <a:r>
              <a:rPr lang="en"/>
              <a:t>Exemplar First Draft </a:t>
            </a:r>
            <a:endParaRPr/>
          </a:p>
        </p:txBody>
      </p:sp>
      <p:sp>
        <p:nvSpPr>
          <p:cNvPr id="366" name="Google Shape;366;p52"/>
          <p:cNvSpPr txBox="1"/>
          <p:nvPr>
            <p:ph idx="1" type="subTitle"/>
          </p:nvPr>
        </p:nvSpPr>
        <p:spPr>
          <a:xfrm>
            <a:off x="495601" y="2914650"/>
            <a:ext cx="3605700" cy="1425300"/>
          </a:xfrm>
          <a:prstGeom prst="rect">
            <a:avLst/>
          </a:prstGeom>
        </p:spPr>
        <p:txBody>
          <a:bodyPr anchorCtr="0" anchor="t" bIns="34275" lIns="0" spcFirstLastPara="1" rIns="0" wrap="square" tIns="34275">
            <a:noAutofit/>
          </a:bodyPr>
          <a:lstStyle/>
          <a:p>
            <a:pPr indent="0" lvl="0" marL="0" rtl="0" algn="l">
              <a:spcBef>
                <a:spcPts val="800"/>
              </a:spcBef>
              <a:spcAft>
                <a:spcPts val="0"/>
              </a:spcAft>
              <a:buNone/>
            </a:pPr>
            <a:r>
              <a:rPr lang="en"/>
              <a:t>Review the suggested changes.</a:t>
            </a:r>
            <a:endParaRPr/>
          </a:p>
        </p:txBody>
      </p:sp>
      <p:sp>
        <p:nvSpPr>
          <p:cNvPr id="367" name="Google Shape;367;p52"/>
          <p:cNvSpPr txBox="1"/>
          <p:nvPr>
            <p:ph idx="3" type="body"/>
          </p:nvPr>
        </p:nvSpPr>
        <p:spPr>
          <a:xfrm>
            <a:off x="7375621" y="4706046"/>
            <a:ext cx="1272900" cy="1719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t/>
            </a:r>
            <a:endParaRPr/>
          </a:p>
        </p:txBody>
      </p:sp>
      <p:pic>
        <p:nvPicPr>
          <p:cNvPr id="368" name="Google Shape;368;p52"/>
          <p:cNvPicPr preferRelativeResize="0"/>
          <p:nvPr/>
        </p:nvPicPr>
        <p:blipFill>
          <a:blip r:embed="rId3">
            <a:alphaModFix/>
          </a:blip>
          <a:stretch>
            <a:fillRect/>
          </a:stretch>
        </p:blipFill>
        <p:spPr>
          <a:xfrm>
            <a:off x="4782500" y="173500"/>
            <a:ext cx="4190100" cy="4970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3"/>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p>
            <a:pPr indent="0" lvl="0" marL="0" rtl="0" algn="l">
              <a:lnSpc>
                <a:spcPct val="100000"/>
              </a:lnSpc>
              <a:spcBef>
                <a:spcPts val="0"/>
              </a:spcBef>
              <a:spcAft>
                <a:spcPts val="1600"/>
              </a:spcAft>
              <a:buClr>
                <a:srgbClr val="212136"/>
              </a:buClr>
              <a:buSzPts val="2700"/>
              <a:buNone/>
            </a:pPr>
            <a:r>
              <a:rPr lang="en" sz="2700"/>
              <a:t>Sample Conference Record</a:t>
            </a:r>
            <a:endParaRPr sz="2700"/>
          </a:p>
        </p:txBody>
      </p:sp>
      <p:pic>
        <p:nvPicPr>
          <p:cNvPr id="375" name="Google Shape;375;p53"/>
          <p:cNvPicPr preferRelativeResize="0"/>
          <p:nvPr/>
        </p:nvPicPr>
        <p:blipFill>
          <a:blip r:embed="rId3">
            <a:alphaModFix/>
          </a:blip>
          <a:stretch>
            <a:fillRect/>
          </a:stretch>
        </p:blipFill>
        <p:spPr>
          <a:xfrm>
            <a:off x="3052050" y="961025"/>
            <a:ext cx="6091951" cy="3180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4"/>
          <p:cNvSpPr txBox="1"/>
          <p:nvPr>
            <p:ph type="title"/>
          </p:nvPr>
        </p:nvSpPr>
        <p:spPr>
          <a:xfrm>
            <a:off x="495602" y="1524749"/>
            <a:ext cx="3605700" cy="1211700"/>
          </a:xfrm>
          <a:prstGeom prst="rect">
            <a:avLst/>
          </a:prstGeom>
        </p:spPr>
        <p:txBody>
          <a:bodyPr anchorCtr="0" anchor="b" bIns="34275" lIns="0" spcFirstLastPara="1" rIns="0" wrap="square" tIns="34275">
            <a:noAutofit/>
          </a:bodyPr>
          <a:lstStyle/>
          <a:p>
            <a:pPr indent="0" lvl="0" marL="0" rtl="0" algn="l">
              <a:spcBef>
                <a:spcPts val="0"/>
              </a:spcBef>
              <a:spcAft>
                <a:spcPts val="0"/>
              </a:spcAft>
              <a:buNone/>
            </a:pPr>
            <a:r>
              <a:rPr lang="en"/>
              <a:t>Exemplar Revision</a:t>
            </a:r>
            <a:endParaRPr/>
          </a:p>
        </p:txBody>
      </p:sp>
      <p:sp>
        <p:nvSpPr>
          <p:cNvPr id="381" name="Google Shape;381;p54"/>
          <p:cNvSpPr txBox="1"/>
          <p:nvPr>
            <p:ph idx="1" type="subTitle"/>
          </p:nvPr>
        </p:nvSpPr>
        <p:spPr>
          <a:xfrm>
            <a:off x="495601" y="2914650"/>
            <a:ext cx="3605700" cy="1425300"/>
          </a:xfrm>
          <a:prstGeom prst="rect">
            <a:avLst/>
          </a:prstGeom>
        </p:spPr>
        <p:txBody>
          <a:bodyPr anchorCtr="0" anchor="t" bIns="34275" lIns="0" spcFirstLastPara="1" rIns="0" wrap="square" tIns="34275">
            <a:noAutofit/>
          </a:bodyPr>
          <a:lstStyle/>
          <a:p>
            <a:pPr indent="0" lvl="0" marL="0" rtl="0" algn="l">
              <a:spcBef>
                <a:spcPts val="800"/>
              </a:spcBef>
              <a:spcAft>
                <a:spcPts val="0"/>
              </a:spcAft>
              <a:buNone/>
            </a:pPr>
            <a:r>
              <a:rPr lang="en"/>
              <a:t>Assess the writer’s </a:t>
            </a:r>
            <a:r>
              <a:rPr lang="en"/>
              <a:t>revisions</a:t>
            </a:r>
            <a:endParaRPr/>
          </a:p>
        </p:txBody>
      </p:sp>
      <p:sp>
        <p:nvSpPr>
          <p:cNvPr id="382" name="Google Shape;382;p54"/>
          <p:cNvSpPr/>
          <p:nvPr>
            <p:ph idx="2" type="pic"/>
          </p:nvPr>
        </p:nvSpPr>
        <p:spPr>
          <a:xfrm>
            <a:off x="4782493" y="173488"/>
            <a:ext cx="4190100" cy="54225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t/>
            </a:r>
            <a:endParaRPr/>
          </a:p>
        </p:txBody>
      </p:sp>
      <p:sp>
        <p:nvSpPr>
          <p:cNvPr id="383" name="Google Shape;383;p54"/>
          <p:cNvSpPr txBox="1"/>
          <p:nvPr>
            <p:ph idx="3" type="body"/>
          </p:nvPr>
        </p:nvSpPr>
        <p:spPr>
          <a:xfrm>
            <a:off x="7375621" y="4706046"/>
            <a:ext cx="1272900" cy="1719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t/>
            </a:r>
            <a:endParaRPr/>
          </a:p>
        </p:txBody>
      </p:sp>
      <p:pic>
        <p:nvPicPr>
          <p:cNvPr id="384" name="Google Shape;384;p54"/>
          <p:cNvPicPr preferRelativeResize="0"/>
          <p:nvPr/>
        </p:nvPicPr>
        <p:blipFill>
          <a:blip r:embed="rId4">
            <a:alphaModFix/>
          </a:blip>
          <a:stretch>
            <a:fillRect/>
          </a:stretch>
        </p:blipFill>
        <p:spPr>
          <a:xfrm>
            <a:off x="4508440" y="173500"/>
            <a:ext cx="4464169"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