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4" r:id="rId4"/>
    <p:sldMasterId id="2147483695" r:id="rId5"/>
  </p:sldMasterIdLst>
  <p:notesMasterIdLst>
    <p:notesMasterId r:id="rId6"/>
  </p:notesMasterIdLst>
  <p:sldIdLst>
    <p:sldId id="256" r:id="rId7"/>
    <p:sldId id="257" r:id="rId8"/>
    <p:sldId id="258" r:id="rId9"/>
    <p:sldId id="259" r:id="rId10"/>
    <p:sldId id="260" r:id="rId11"/>
    <p:sldId id="261" r:id="rId12"/>
  </p:sldIdLst>
  <p:sldSz cy="5143500" cx="9144000"/>
  <p:notesSz cx="6858000" cy="9144000"/>
  <p:embeddedFontLst>
    <p:embeddedFont>
      <p:font typeface="Roboto Slab"/>
      <p:regular r:id="rId13"/>
      <p:bold r:id="rId14"/>
    </p:embeddedFont>
    <p:embeddedFont>
      <p:font typeface="Roboto"/>
      <p:regular r:id="rId15"/>
      <p:bold r:id="rId16"/>
      <p:italic r:id="rId17"/>
      <p:boldItalic r:id="rId18"/>
    </p:embeddedFont>
    <p:embeddedFont>
      <p:font typeface="Roboto Light"/>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Light-bold.fntdata"/><Relationship Id="rId22" Type="http://schemas.openxmlformats.org/officeDocument/2006/relationships/font" Target="fonts/RobotoLight-boldItalic.fntdata"/><Relationship Id="rId21" Type="http://schemas.openxmlformats.org/officeDocument/2006/relationships/font" Target="fonts/RobotoLigh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RobotoSlab-regular.fntdata"/><Relationship Id="rId12" Type="http://schemas.openxmlformats.org/officeDocument/2006/relationships/slide" Target="slides/slide6.xml"/><Relationship Id="rId15" Type="http://schemas.openxmlformats.org/officeDocument/2006/relationships/font" Target="fonts/Roboto-regular.fntdata"/><Relationship Id="rId14" Type="http://schemas.openxmlformats.org/officeDocument/2006/relationships/font" Target="fonts/RobotoSlab-bold.fntdata"/><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RobotoLight-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8ed8919b71_0_5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8ed8919b71_0_5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g8ed8919b71_0_5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8ed8919b71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g8ed8919b71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rgbClr val="5C666E"/>
                </a:solidFill>
                <a:latin typeface="Roboto"/>
                <a:ea typeface="Roboto"/>
                <a:cs typeface="Roboto"/>
                <a:sym typeface="Roboto"/>
              </a:rPr>
              <a:t>Teacher will set the purpose for the lesson by describing what students will encounter.</a:t>
            </a:r>
            <a:endParaRPr>
              <a:solidFill>
                <a:srgbClr val="5C666E"/>
              </a:solidFill>
              <a:latin typeface="Roboto"/>
              <a:ea typeface="Roboto"/>
              <a:cs typeface="Roboto"/>
              <a:sym typeface="Roboto"/>
            </a:endParaRPr>
          </a:p>
          <a:p>
            <a:pPr indent="0" lvl="0" marL="457200" rtl="0" algn="l">
              <a:lnSpc>
                <a:spcPct val="120000"/>
              </a:lnSpc>
              <a:spcBef>
                <a:spcPts val="0"/>
              </a:spcBef>
              <a:spcAft>
                <a:spcPts val="0"/>
              </a:spcAft>
              <a:buClr>
                <a:schemeClr val="dk1"/>
              </a:buClr>
              <a:buSzPts val="1100"/>
              <a:buFont typeface="Arial"/>
              <a:buNone/>
            </a:pPr>
            <a:br>
              <a:rPr i="1" lang="en">
                <a:solidFill>
                  <a:srgbClr val="5C666E"/>
                </a:solidFill>
                <a:latin typeface="Roboto"/>
                <a:ea typeface="Roboto"/>
                <a:cs typeface="Roboto"/>
                <a:sym typeface="Roboto"/>
              </a:rPr>
            </a:br>
            <a:r>
              <a:rPr i="1" lang="en">
                <a:solidFill>
                  <a:srgbClr val="5B5B74"/>
                </a:solidFill>
                <a:latin typeface="Roboto"/>
                <a:ea typeface="Roboto"/>
                <a:cs typeface="Roboto"/>
                <a:sym typeface="Roboto"/>
              </a:rPr>
              <a:t>In this lesson, we’re going to look at the process of revising an essay to improve performance in the language and style domain.  </a:t>
            </a:r>
            <a:endParaRPr i="1">
              <a:solidFill>
                <a:srgbClr val="5B5B74"/>
              </a:solidFill>
              <a:latin typeface="Roboto"/>
              <a:ea typeface="Roboto"/>
              <a:cs typeface="Roboto"/>
              <a:sym typeface="Roboto"/>
            </a:endParaRPr>
          </a:p>
          <a:p>
            <a:pPr indent="0" lvl="0" marL="457200" rtl="0" algn="l">
              <a:lnSpc>
                <a:spcPct val="120000"/>
              </a:lnSpc>
              <a:spcBef>
                <a:spcPts val="0"/>
              </a:spcBef>
              <a:spcAft>
                <a:spcPts val="0"/>
              </a:spcAft>
              <a:buClr>
                <a:schemeClr val="dk1"/>
              </a:buClr>
              <a:buSzPts val="1100"/>
              <a:buFont typeface="Arial"/>
              <a:buNone/>
            </a:pPr>
            <a:r>
              <a:t/>
            </a:r>
            <a:endParaRPr i="1">
              <a:solidFill>
                <a:srgbClr val="5B5B74"/>
              </a:solidFill>
              <a:latin typeface="Roboto"/>
              <a:ea typeface="Roboto"/>
              <a:cs typeface="Roboto"/>
              <a:sym typeface="Roboto"/>
            </a:endParaRPr>
          </a:p>
          <a:p>
            <a:pPr indent="0" lvl="0" marL="457200" rtl="0" algn="l">
              <a:lnSpc>
                <a:spcPct val="120000"/>
              </a:lnSpc>
              <a:spcBef>
                <a:spcPts val="0"/>
              </a:spcBef>
              <a:spcAft>
                <a:spcPts val="0"/>
              </a:spcAft>
              <a:buClr>
                <a:schemeClr val="dk1"/>
              </a:buClr>
              <a:buSzPts val="1100"/>
              <a:buFont typeface="Arial"/>
              <a:buNone/>
            </a:pPr>
            <a:r>
              <a:rPr i="1" lang="en">
                <a:solidFill>
                  <a:srgbClr val="5B5B74"/>
                </a:solidFill>
                <a:latin typeface="Roboto"/>
                <a:ea typeface="Roboto"/>
                <a:cs typeface="Roboto"/>
                <a:sym typeface="Roboto"/>
              </a:rPr>
              <a:t>First, we will look at a sample first draft alongside the revision strategies for this domain. You will use the strategies sheet to make suggestions for improving the sample first draft. </a:t>
            </a:r>
            <a:endParaRPr i="1">
              <a:solidFill>
                <a:srgbClr val="5B5B74"/>
              </a:solidFill>
              <a:latin typeface="Roboto"/>
              <a:ea typeface="Roboto"/>
              <a:cs typeface="Roboto"/>
              <a:sym typeface="Roboto"/>
            </a:endParaRPr>
          </a:p>
          <a:p>
            <a:pPr indent="0" lvl="0" marL="457200" rtl="0" algn="l">
              <a:lnSpc>
                <a:spcPct val="120000"/>
              </a:lnSpc>
              <a:spcBef>
                <a:spcPts val="0"/>
              </a:spcBef>
              <a:spcAft>
                <a:spcPts val="0"/>
              </a:spcAft>
              <a:buClr>
                <a:schemeClr val="dk1"/>
              </a:buClr>
              <a:buSzPts val="1100"/>
              <a:buFont typeface="Arial"/>
              <a:buNone/>
            </a:pPr>
            <a:r>
              <a:t/>
            </a:r>
            <a:endParaRPr i="1">
              <a:solidFill>
                <a:srgbClr val="5B5B74"/>
              </a:solidFill>
              <a:latin typeface="Roboto"/>
              <a:ea typeface="Roboto"/>
              <a:cs typeface="Roboto"/>
              <a:sym typeface="Roboto"/>
            </a:endParaRPr>
          </a:p>
          <a:p>
            <a:pPr indent="0" lvl="0" marL="457200" rtl="0" algn="l">
              <a:lnSpc>
                <a:spcPct val="120000"/>
              </a:lnSpc>
              <a:spcBef>
                <a:spcPts val="0"/>
              </a:spcBef>
              <a:spcAft>
                <a:spcPts val="0"/>
              </a:spcAft>
              <a:buClr>
                <a:schemeClr val="dk1"/>
              </a:buClr>
              <a:buSzPts val="1100"/>
              <a:buFont typeface="Arial"/>
              <a:buNone/>
            </a:pPr>
            <a:r>
              <a:rPr i="1" lang="en">
                <a:solidFill>
                  <a:srgbClr val="5B5B74"/>
                </a:solidFill>
                <a:latin typeface="Roboto"/>
                <a:ea typeface="Roboto"/>
                <a:cs typeface="Roboto"/>
                <a:sym typeface="Roboto"/>
              </a:rPr>
              <a:t>Then, we’ll look together at specific revision steps a teacher suggested for this essay, and we’ll try to implement those steps for the sample essay.</a:t>
            </a:r>
            <a:endParaRPr i="1">
              <a:solidFill>
                <a:srgbClr val="5B5B74"/>
              </a:solidFill>
              <a:latin typeface="Roboto"/>
              <a:ea typeface="Roboto"/>
              <a:cs typeface="Roboto"/>
              <a:sym typeface="Roboto"/>
            </a:endParaRPr>
          </a:p>
          <a:p>
            <a:pPr indent="0" lvl="0" marL="457200" rtl="0" algn="l">
              <a:lnSpc>
                <a:spcPct val="120000"/>
              </a:lnSpc>
              <a:spcBef>
                <a:spcPts val="0"/>
              </a:spcBef>
              <a:spcAft>
                <a:spcPts val="0"/>
              </a:spcAft>
              <a:buClr>
                <a:schemeClr val="dk1"/>
              </a:buClr>
              <a:buSzPts val="1100"/>
              <a:buFont typeface="Arial"/>
              <a:buNone/>
            </a:pPr>
            <a:r>
              <a:t/>
            </a:r>
            <a:endParaRPr i="1">
              <a:solidFill>
                <a:srgbClr val="5B5B74"/>
              </a:solidFill>
              <a:latin typeface="Roboto"/>
              <a:ea typeface="Roboto"/>
              <a:cs typeface="Roboto"/>
              <a:sym typeface="Roboto"/>
            </a:endParaRPr>
          </a:p>
          <a:p>
            <a:pPr indent="0" lvl="0" marL="457200" rtl="0" algn="l">
              <a:lnSpc>
                <a:spcPct val="120000"/>
              </a:lnSpc>
              <a:spcBef>
                <a:spcPts val="0"/>
              </a:spcBef>
              <a:spcAft>
                <a:spcPts val="0"/>
              </a:spcAft>
              <a:buClr>
                <a:schemeClr val="dk1"/>
              </a:buClr>
              <a:buSzPts val="1100"/>
              <a:buFont typeface="Arial"/>
              <a:buNone/>
            </a:pPr>
            <a:r>
              <a:rPr i="1" lang="en">
                <a:solidFill>
                  <a:srgbClr val="5B5B74"/>
                </a:solidFill>
                <a:latin typeface="Roboto"/>
                <a:ea typeface="Roboto"/>
                <a:cs typeface="Roboto"/>
                <a:sym typeface="Roboto"/>
              </a:rPr>
              <a:t>Finally, we’ll see a sample revision to see how the writer used those specific action steps to improve the language and style of the draft. </a:t>
            </a:r>
            <a:br>
              <a:rPr i="1" lang="en">
                <a:solidFill>
                  <a:srgbClr val="58595B"/>
                </a:solidFill>
                <a:latin typeface="Roboto"/>
                <a:ea typeface="Roboto"/>
                <a:cs typeface="Roboto"/>
                <a:sym typeface="Roboto"/>
              </a:rPr>
            </a:br>
            <a:endParaRPr i="1">
              <a:solidFill>
                <a:srgbClr val="5C666E"/>
              </a:solidFill>
              <a:latin typeface="Roboto Light"/>
              <a:ea typeface="Roboto Light"/>
              <a:cs typeface="Roboto Light"/>
              <a:sym typeface="Roboto Light"/>
            </a:endParaRPr>
          </a:p>
          <a:p>
            <a:pPr indent="0" lvl="0" marL="0" rtl="0" algn="l">
              <a:spcBef>
                <a:spcPts val="0"/>
              </a:spcBef>
              <a:spcAft>
                <a:spcPts val="0"/>
              </a:spcAft>
              <a:buNone/>
            </a:pPr>
            <a:r>
              <a:t/>
            </a:r>
            <a:endParaRPr/>
          </a:p>
        </p:txBody>
      </p:sp>
      <p:sp>
        <p:nvSpPr>
          <p:cNvPr id="338" name="Google Shape;338;g8ed8919b71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8ed8919b71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8ed8919b71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1440" lvl="0" marL="91440" marR="91440" rtl="0" algn="l">
              <a:spcBef>
                <a:spcPts val="0"/>
              </a:spcBef>
              <a:spcAft>
                <a:spcPts val="0"/>
              </a:spcAft>
              <a:buNone/>
            </a:pPr>
            <a:r>
              <a:rPr lang="en">
                <a:solidFill>
                  <a:srgbClr val="58595B"/>
                </a:solidFill>
                <a:latin typeface="Roboto"/>
                <a:ea typeface="Roboto"/>
                <a:cs typeface="Roboto"/>
                <a:sym typeface="Roboto"/>
              </a:rPr>
              <a:t>Teacher distributes Revision Strategies: Language and Style.</a:t>
            </a:r>
            <a:endParaRPr i="1">
              <a:solidFill>
                <a:srgbClr val="58595B"/>
              </a:solidFill>
              <a:latin typeface="Roboto"/>
              <a:ea typeface="Roboto"/>
              <a:cs typeface="Roboto"/>
              <a:sym typeface="Roboto"/>
            </a:endParaRPr>
          </a:p>
          <a:p>
            <a:pPr indent="-91440" lvl="0" marL="91440" marR="91440" rtl="0" algn="l">
              <a:spcBef>
                <a:spcPts val="0"/>
              </a:spcBef>
              <a:spcAft>
                <a:spcPts val="0"/>
              </a:spcAft>
              <a:buNone/>
            </a:pPr>
            <a:r>
              <a:t/>
            </a:r>
            <a:endParaRPr i="1">
              <a:solidFill>
                <a:srgbClr val="58595B"/>
              </a:solidFill>
              <a:latin typeface="Roboto"/>
              <a:ea typeface="Roboto"/>
              <a:cs typeface="Roboto"/>
              <a:sym typeface="Roboto"/>
            </a:endParaRPr>
          </a:p>
          <a:p>
            <a:pPr indent="-91440" lvl="0" marL="548640" marR="91440" rtl="0" algn="l">
              <a:lnSpc>
                <a:spcPct val="120000"/>
              </a:lnSpc>
              <a:spcBef>
                <a:spcPts val="0"/>
              </a:spcBef>
              <a:spcAft>
                <a:spcPts val="0"/>
              </a:spcAft>
              <a:buNone/>
            </a:pPr>
            <a:r>
              <a:rPr i="1" lang="en">
                <a:solidFill>
                  <a:srgbClr val="5B5B74"/>
                </a:solidFill>
                <a:latin typeface="Roboto"/>
                <a:ea typeface="Roboto"/>
                <a:cs typeface="Roboto"/>
                <a:sym typeface="Roboto"/>
              </a:rPr>
              <a:t>Take a moment to review the revision strategies for language and style. Think back to what you know about language and style—why you should consider your audience, and why it’s important to use formal style in academic writing.</a:t>
            </a:r>
            <a:endParaRPr i="1">
              <a:solidFill>
                <a:srgbClr val="5B5B74"/>
              </a:solidFill>
              <a:latin typeface="Roboto"/>
              <a:ea typeface="Roboto"/>
              <a:cs typeface="Roboto"/>
              <a:sym typeface="Roboto"/>
            </a:endParaRPr>
          </a:p>
          <a:p>
            <a:pPr indent="0" lvl="0" marL="457200" marR="91440" rtl="0" algn="l">
              <a:spcBef>
                <a:spcPts val="0"/>
              </a:spcBef>
              <a:spcAft>
                <a:spcPts val="0"/>
              </a:spcAft>
              <a:buNone/>
            </a:pPr>
            <a:r>
              <a:t/>
            </a:r>
            <a:endParaRPr i="1">
              <a:solidFill>
                <a:srgbClr val="58595B"/>
              </a:solidFill>
              <a:latin typeface="Roboto"/>
              <a:ea typeface="Roboto"/>
              <a:cs typeface="Roboto"/>
              <a:sym typeface="Roboto"/>
            </a:endParaRPr>
          </a:p>
          <a:p>
            <a:pPr indent="-91440" lvl="0" marL="91440" marR="91440" rtl="0" algn="l">
              <a:spcBef>
                <a:spcPts val="0"/>
              </a:spcBef>
              <a:spcAft>
                <a:spcPts val="0"/>
              </a:spcAft>
              <a:buNone/>
            </a:pPr>
            <a:r>
              <a:rPr lang="en">
                <a:solidFill>
                  <a:srgbClr val="5C666E"/>
                </a:solidFill>
                <a:latin typeface="Roboto"/>
                <a:ea typeface="Roboto"/>
                <a:cs typeface="Roboto"/>
                <a:sym typeface="Roboto"/>
              </a:rPr>
              <a:t>Teacher has students Pair and Share with a classmate to confirm their understanding of what language and style means and how it is evaluated.</a:t>
            </a:r>
            <a:endParaRPr>
              <a:solidFill>
                <a:srgbClr val="5C666E"/>
              </a:solidFill>
              <a:latin typeface="Roboto"/>
              <a:ea typeface="Roboto"/>
              <a:cs typeface="Roboto"/>
              <a:sym typeface="Roboto"/>
            </a:endParaRPr>
          </a:p>
          <a:p>
            <a:pPr indent="0" lvl="0" marL="0" marR="91440" rtl="0" algn="l">
              <a:spcBef>
                <a:spcPts val="1000"/>
              </a:spcBef>
              <a:spcAft>
                <a:spcPts val="0"/>
              </a:spcAft>
              <a:buNone/>
            </a:pPr>
            <a:r>
              <a:t/>
            </a:r>
            <a:endParaRPr>
              <a:solidFill>
                <a:srgbClr val="5C666E"/>
              </a:solidFill>
              <a:latin typeface="Roboto"/>
              <a:ea typeface="Roboto"/>
              <a:cs typeface="Roboto"/>
              <a:sym typeface="Roboto"/>
            </a:endParaRPr>
          </a:p>
          <a:p>
            <a:pPr indent="-91440" lvl="0" marL="91440" marR="91440" rtl="0" algn="l">
              <a:spcBef>
                <a:spcPts val="0"/>
              </a:spcBef>
              <a:spcAft>
                <a:spcPts val="0"/>
              </a:spcAft>
              <a:buNone/>
            </a:pPr>
            <a:r>
              <a:rPr lang="en">
                <a:solidFill>
                  <a:srgbClr val="5C666E"/>
                </a:solidFill>
                <a:latin typeface="Roboto"/>
                <a:ea typeface="Roboto"/>
                <a:cs typeface="Roboto"/>
                <a:sym typeface="Roboto"/>
              </a:rPr>
              <a:t>Teacher distributes the handout Language and Style Exemplar: Before Revision. Teacher directs students to look at the first page.</a:t>
            </a:r>
            <a:endParaRPr>
              <a:solidFill>
                <a:srgbClr val="5C666E"/>
              </a:solidFill>
              <a:latin typeface="Roboto"/>
              <a:ea typeface="Roboto"/>
              <a:cs typeface="Roboto"/>
              <a:sym typeface="Roboto"/>
            </a:endParaRPr>
          </a:p>
          <a:p>
            <a:pPr indent="-91440" lvl="0" marL="91440" marR="91440" rtl="0" algn="l">
              <a:spcBef>
                <a:spcPts val="0"/>
              </a:spcBef>
              <a:spcAft>
                <a:spcPts val="0"/>
              </a:spcAft>
              <a:buNone/>
            </a:pPr>
            <a:r>
              <a:rPr i="1" lang="en">
                <a:solidFill>
                  <a:srgbClr val="5C666E"/>
                </a:solidFill>
                <a:latin typeface="Roboto Light"/>
                <a:ea typeface="Roboto Light"/>
                <a:cs typeface="Roboto Light"/>
                <a:sym typeface="Roboto Light"/>
              </a:rPr>
              <a:t> </a:t>
            </a:r>
            <a:endParaRPr i="1">
              <a:solidFill>
                <a:srgbClr val="5C666E"/>
              </a:solidFill>
              <a:latin typeface="Roboto Light"/>
              <a:ea typeface="Roboto Light"/>
              <a:cs typeface="Roboto Light"/>
              <a:sym typeface="Roboto Light"/>
            </a:endParaRPr>
          </a:p>
          <a:p>
            <a:pPr indent="-91440" lvl="0" marL="548640" marR="91440" rtl="0" algn="l">
              <a:lnSpc>
                <a:spcPct val="120000"/>
              </a:lnSpc>
              <a:spcBef>
                <a:spcPts val="0"/>
              </a:spcBef>
              <a:spcAft>
                <a:spcPts val="0"/>
              </a:spcAft>
              <a:buNone/>
            </a:pPr>
            <a:r>
              <a:rPr i="1" lang="en">
                <a:solidFill>
                  <a:srgbClr val="5B5B74"/>
                </a:solidFill>
                <a:latin typeface="Roboto"/>
                <a:ea typeface="Roboto"/>
                <a:cs typeface="Roboto"/>
                <a:sym typeface="Roboto"/>
              </a:rPr>
              <a:t>Here is an example of a student writing about school uniforms. The question the student is answering is whether or not uniforms and dress codes violate students' rights and undermine important values.</a:t>
            </a:r>
            <a:endParaRPr i="1">
              <a:solidFill>
                <a:srgbClr val="5B5B74"/>
              </a:solidFill>
              <a:latin typeface="Roboto"/>
              <a:ea typeface="Roboto"/>
              <a:cs typeface="Roboto"/>
              <a:sym typeface="Roboto"/>
            </a:endParaRPr>
          </a:p>
          <a:p>
            <a:pPr indent="-91440" lvl="0" marL="548640" marR="91440" rtl="0" algn="l">
              <a:lnSpc>
                <a:spcPct val="120000"/>
              </a:lnSpc>
              <a:spcBef>
                <a:spcPts val="0"/>
              </a:spcBef>
              <a:spcAft>
                <a:spcPts val="0"/>
              </a:spcAft>
              <a:buNone/>
            </a:pPr>
            <a:r>
              <a:rPr i="1" lang="en">
                <a:solidFill>
                  <a:srgbClr val="5B5B74"/>
                </a:solidFill>
                <a:latin typeface="Roboto"/>
                <a:ea typeface="Roboto"/>
                <a:cs typeface="Roboto"/>
                <a:sym typeface="Roboto"/>
              </a:rPr>
              <a:t> </a:t>
            </a:r>
            <a:endParaRPr i="1">
              <a:solidFill>
                <a:srgbClr val="5B5B74"/>
              </a:solidFill>
              <a:latin typeface="Roboto"/>
              <a:ea typeface="Roboto"/>
              <a:cs typeface="Roboto"/>
              <a:sym typeface="Roboto"/>
            </a:endParaRPr>
          </a:p>
          <a:p>
            <a:pPr indent="-91440" lvl="0" marL="548640" marR="91440" rtl="0" algn="l">
              <a:lnSpc>
                <a:spcPct val="120000"/>
              </a:lnSpc>
              <a:spcBef>
                <a:spcPts val="0"/>
              </a:spcBef>
              <a:spcAft>
                <a:spcPts val="0"/>
              </a:spcAft>
              <a:buNone/>
            </a:pPr>
            <a:r>
              <a:rPr i="1" lang="en">
                <a:solidFill>
                  <a:srgbClr val="5B5B74"/>
                </a:solidFill>
                <a:latin typeface="Roboto"/>
                <a:ea typeface="Roboto"/>
                <a:cs typeface="Roboto"/>
                <a:sym typeface="Roboto"/>
              </a:rPr>
              <a:t>Using the revision strategies for language and style, suggest revisions that would strengthen the writer’s achievement in the language and style domain. For this exercise, concentrate on the strategies provided at the “developing” level. Annotate the draft to show your suggestions and your explanation. </a:t>
            </a:r>
            <a:endParaRPr i="1">
              <a:solidFill>
                <a:srgbClr val="5B5B74"/>
              </a:solidFill>
              <a:latin typeface="Roboto"/>
              <a:ea typeface="Roboto"/>
              <a:cs typeface="Roboto"/>
              <a:sym typeface="Roboto"/>
            </a:endParaRPr>
          </a:p>
          <a:p>
            <a:pPr indent="-91440" lvl="0" marL="91440" marR="91440" rtl="0" algn="l">
              <a:spcBef>
                <a:spcPts val="0"/>
              </a:spcBef>
              <a:spcAft>
                <a:spcPts val="0"/>
              </a:spcAft>
              <a:buNone/>
            </a:pPr>
            <a:r>
              <a:t/>
            </a:r>
            <a:endParaRPr>
              <a:solidFill>
                <a:srgbClr val="58595B"/>
              </a:solidFill>
              <a:latin typeface="Roboto"/>
              <a:ea typeface="Roboto"/>
              <a:cs typeface="Roboto"/>
              <a:sym typeface="Roboto"/>
            </a:endParaRPr>
          </a:p>
          <a:p>
            <a:pPr indent="-91440" lvl="0" marL="91440" marR="91440" rtl="0" algn="l">
              <a:spcBef>
                <a:spcPts val="0"/>
              </a:spcBef>
              <a:spcAft>
                <a:spcPts val="0"/>
              </a:spcAft>
              <a:buNone/>
            </a:pPr>
            <a:r>
              <a:rPr lang="en">
                <a:solidFill>
                  <a:srgbClr val="5C666E"/>
                </a:solidFill>
                <a:latin typeface="Roboto"/>
                <a:ea typeface="Roboto"/>
                <a:cs typeface="Roboto"/>
                <a:sym typeface="Roboto"/>
              </a:rPr>
              <a:t>When students complete the review, teacher has students partner with others to compare the suggested changes. Have students explain their suggestions.</a:t>
            </a:r>
            <a:endParaRPr>
              <a:solidFill>
                <a:srgbClr val="5C666E"/>
              </a:solidFill>
              <a:latin typeface="Roboto"/>
              <a:ea typeface="Roboto"/>
              <a:cs typeface="Roboto"/>
              <a:sym typeface="Roboto"/>
            </a:endParaRPr>
          </a:p>
          <a:p>
            <a:pPr indent="-91440" lvl="0" marL="91440" marR="91440" rtl="0" algn="l">
              <a:spcBef>
                <a:spcPts val="0"/>
              </a:spcBef>
              <a:spcAft>
                <a:spcPts val="0"/>
              </a:spcAft>
              <a:buNone/>
            </a:pPr>
            <a:r>
              <a:t/>
            </a:r>
            <a:endParaRPr i="1">
              <a:solidFill>
                <a:srgbClr val="5C666E"/>
              </a:solidFill>
              <a:latin typeface="Roboto Light"/>
              <a:ea typeface="Roboto Light"/>
              <a:cs typeface="Roboto Light"/>
              <a:sym typeface="Roboto Light"/>
            </a:endParaRPr>
          </a:p>
          <a:p>
            <a:pPr indent="-91440" lvl="0" marL="548640" marR="91440" rtl="0" algn="l">
              <a:lnSpc>
                <a:spcPct val="120000"/>
              </a:lnSpc>
              <a:spcBef>
                <a:spcPts val="0"/>
              </a:spcBef>
              <a:spcAft>
                <a:spcPts val="0"/>
              </a:spcAft>
              <a:buNone/>
            </a:pPr>
            <a:r>
              <a:rPr i="1" lang="en">
                <a:solidFill>
                  <a:srgbClr val="5B5B74"/>
                </a:solidFill>
                <a:latin typeface="Roboto"/>
                <a:ea typeface="Roboto"/>
                <a:cs typeface="Roboto"/>
                <a:sym typeface="Roboto"/>
              </a:rPr>
              <a:t>How do these changes increase student achievement on the language and style section of the rubric? Why do you think the revised essay will be better?</a:t>
            </a:r>
            <a:endParaRPr i="1">
              <a:solidFill>
                <a:srgbClr val="5B5B74"/>
              </a:solidFill>
              <a:latin typeface="Roboto"/>
              <a:ea typeface="Roboto"/>
              <a:cs typeface="Roboto"/>
              <a:sym typeface="Roboto"/>
            </a:endParaRPr>
          </a:p>
          <a:p>
            <a:pPr indent="-91440" lvl="0" marL="91440" marR="91440" rtl="0" algn="l">
              <a:spcBef>
                <a:spcPts val="0"/>
              </a:spcBef>
              <a:spcAft>
                <a:spcPts val="0"/>
              </a:spcAft>
              <a:buNone/>
            </a:pPr>
            <a:r>
              <a:t/>
            </a:r>
            <a:endParaRPr>
              <a:solidFill>
                <a:srgbClr val="5B5B74"/>
              </a:solidFill>
              <a:latin typeface="Roboto"/>
              <a:ea typeface="Roboto"/>
              <a:cs typeface="Roboto"/>
              <a:sym typeface="Roboto"/>
            </a:endParaRPr>
          </a:p>
          <a:p>
            <a:pPr indent="-91440" lvl="0" marL="91440" marR="91440" rtl="0" algn="l">
              <a:spcBef>
                <a:spcPts val="0"/>
              </a:spcBef>
              <a:spcAft>
                <a:spcPts val="0"/>
              </a:spcAft>
              <a:buNone/>
            </a:pPr>
            <a:r>
              <a:t/>
            </a:r>
            <a:endParaRPr>
              <a:solidFill>
                <a:srgbClr val="58595B"/>
              </a:solidFill>
              <a:latin typeface="Roboto"/>
              <a:ea typeface="Roboto"/>
              <a:cs typeface="Roboto"/>
              <a:sym typeface="Roboto"/>
            </a:endParaRPr>
          </a:p>
          <a:p>
            <a:pPr indent="0" lvl="0" marL="0" rtl="0" algn="l">
              <a:spcBef>
                <a:spcPts val="0"/>
              </a:spcBef>
              <a:spcAft>
                <a:spcPts val="0"/>
              </a:spcAft>
              <a:buNone/>
            </a:pPr>
            <a:r>
              <a:t/>
            </a:r>
            <a:endParaRPr/>
          </a:p>
        </p:txBody>
      </p:sp>
      <p:sp>
        <p:nvSpPr>
          <p:cNvPr id="354" name="Google Shape;354;g8ed8919b71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8f113d5ec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8f113d5ec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91440" marR="91440" rtl="0" algn="l">
              <a:lnSpc>
                <a:spcPct val="120000"/>
              </a:lnSpc>
              <a:spcBef>
                <a:spcPts val="1200"/>
              </a:spcBef>
              <a:spcAft>
                <a:spcPts val="0"/>
              </a:spcAft>
              <a:buClr>
                <a:schemeClr val="dk1"/>
              </a:buClr>
              <a:buSzPts val="1100"/>
              <a:buFont typeface="Arial"/>
              <a:buNone/>
            </a:pPr>
            <a:r>
              <a:rPr lang="en">
                <a:solidFill>
                  <a:srgbClr val="212136"/>
                </a:solidFill>
                <a:latin typeface="Roboto"/>
                <a:ea typeface="Roboto"/>
                <a:cs typeface="Roboto"/>
                <a:sym typeface="Roboto"/>
              </a:rPr>
              <a:t>Teacher directs students to the second page of the Language and Style Exemplar: Before Revision handout and explains the annotations. </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After reviewing this piece of writing, I can see that there is an introduction to an argument, and I can make out the writer’s claim and position on the issue. However, there are problems with the language and style elements of the paragraph that get in the way of what the writer is trying to argue.</a:t>
            </a:r>
            <a:endParaRPr i="1">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If I look at the revision strategies sheet, I can see that the language and style rubric domain can be broken down into two traits: one is language and the other is style. </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I’m going to ask myself some of these questions to get ideas for how to revise my essay. “Does the essay use strong and interesting word choice?” The essay can be revised by looking at choices of words and phrasing. </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“Is the essay formal and appropriate for the goals of argumentative writing?” The language and style can be improved by maintaining a consistent, formal style and perspective. </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“Is the essay free of significant errors in conventions?” Errors in conventions can make essays hard to read. This essay can be improved by correcting errors in conventions (that is, those things that are right or wrong according to the rules of the English language and grammar).</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For example, in the very first sentence is a subject-verb agreement error: it should be, ”the debate...is revisited,” not “the debate...are revisited.” So right away, I’m questioning the authority of the writer and the argument that will follow.</a:t>
            </a:r>
            <a:endParaRPr i="1">
              <a:solidFill>
                <a:srgbClr val="5B5B74"/>
              </a:solidFill>
              <a:latin typeface="Roboto"/>
              <a:ea typeface="Roboto"/>
              <a:cs typeface="Roboto"/>
              <a:sym typeface="Roboto"/>
            </a:endParaRPr>
          </a:p>
          <a:p>
            <a:pPr indent="0" lvl="0" marL="91440" marR="91440" rtl="0" algn="l">
              <a:lnSpc>
                <a:spcPct val="120000"/>
              </a:lnSpc>
              <a:spcBef>
                <a:spcPts val="1200"/>
              </a:spcBef>
              <a:spcAft>
                <a:spcPts val="0"/>
              </a:spcAft>
              <a:buClr>
                <a:schemeClr val="dk1"/>
              </a:buClr>
              <a:buSzPts val="1100"/>
              <a:buFont typeface="Arial"/>
              <a:buNone/>
            </a:pPr>
            <a:r>
              <a:rPr lang="en">
                <a:solidFill>
                  <a:srgbClr val="212136"/>
                </a:solidFill>
                <a:latin typeface="Roboto"/>
                <a:ea typeface="Roboto"/>
                <a:cs typeface="Roboto"/>
                <a:sym typeface="Roboto"/>
              </a:rPr>
              <a:t>Using the annotated first draft, teacher reviews the suggested changes, asks students to evaluate their impact, and also answers questions related to the domain’s evaluation criteria.</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1200"/>
              </a:spcAft>
              <a:buClr>
                <a:schemeClr val="dk1"/>
              </a:buClr>
              <a:buSzPts val="1100"/>
              <a:buFont typeface="Arial"/>
              <a:buNone/>
            </a:pPr>
            <a:r>
              <a:rPr i="1" lang="en">
                <a:solidFill>
                  <a:srgbClr val="5B5B74"/>
                </a:solidFill>
                <a:latin typeface="Roboto"/>
                <a:ea typeface="Roboto"/>
                <a:cs typeface="Roboto"/>
                <a:sym typeface="Roboto"/>
              </a:rPr>
              <a:t>Do you think these suggestions will help improve language and style? Where else do you think the writer can strengthen the essay’s language or style? </a:t>
            </a:r>
            <a:endParaRPr i="1">
              <a:solidFill>
                <a:srgbClr val="212136"/>
              </a:solidFill>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8ed8919b71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g8ed8919b71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91440" marR="91440" rtl="0" algn="l">
              <a:spcBef>
                <a:spcPts val="1200"/>
              </a:spcBef>
              <a:spcAft>
                <a:spcPts val="0"/>
              </a:spcAft>
              <a:buClr>
                <a:schemeClr val="dk1"/>
              </a:buClr>
              <a:buSzPts val="1100"/>
              <a:buFont typeface="Arial"/>
              <a:buNone/>
            </a:pPr>
            <a:r>
              <a:rPr lang="en">
                <a:solidFill>
                  <a:srgbClr val="212136"/>
                </a:solidFill>
                <a:latin typeface="Roboto"/>
                <a:ea typeface="Roboto"/>
                <a:cs typeface="Roboto"/>
                <a:sym typeface="Roboto"/>
              </a:rPr>
              <a:t>Teacher describes how a conference record is used to convey suggested revisions.</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Here is an example of a conference record conveying some of the strategies the teacher suggested in the annotations. </a:t>
            </a:r>
            <a:r>
              <a:rPr i="1" lang="en">
                <a:solidFill>
                  <a:srgbClr val="212136"/>
                </a:solidFill>
                <a:latin typeface="Roboto"/>
                <a:ea typeface="Roboto"/>
                <a:cs typeface="Roboto"/>
                <a:sym typeface="Roboto"/>
              </a:rPr>
              <a:t> </a:t>
            </a:r>
            <a:endParaRPr i="1">
              <a:solidFill>
                <a:srgbClr val="212136"/>
              </a:solidFill>
              <a:latin typeface="Roboto"/>
              <a:ea typeface="Roboto"/>
              <a:cs typeface="Roboto"/>
              <a:sym typeface="Roboto"/>
            </a:endParaRPr>
          </a:p>
          <a:p>
            <a:pPr indent="0" lvl="0" marL="91440" marR="91440" rtl="0" algn="l">
              <a:spcBef>
                <a:spcPts val="1200"/>
              </a:spcBef>
              <a:spcAft>
                <a:spcPts val="0"/>
              </a:spcAft>
              <a:buClr>
                <a:schemeClr val="dk1"/>
              </a:buClr>
              <a:buSzPts val="1100"/>
              <a:buFont typeface="Arial"/>
              <a:buNone/>
            </a:pPr>
            <a:r>
              <a:rPr lang="en">
                <a:solidFill>
                  <a:srgbClr val="212136"/>
                </a:solidFill>
                <a:latin typeface="Roboto"/>
                <a:ea typeface="Roboto"/>
                <a:cs typeface="Roboto"/>
                <a:sym typeface="Roboto"/>
              </a:rPr>
              <a:t>Teacher continues:</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In the top row, we see that the writer is going to concentrate on improving language and style. Let’s look at again at the revision steps provided to this writer.</a:t>
            </a:r>
            <a:endParaRPr i="1">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The first strategy is to review and correct informal word choices and phrasing. As we saw, there are a number of corrections that can be made following this instruction.</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In Step 2, the action item is to review verb choices and sentence structures to strengthen the paragraph. So this is less about correcting errors and more about making style choices that appeal to the audience.</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The proofreading focus is to correct errors in conventions, such as punctuation and subject-verb agreement. We saw some errors in conventions as well. </a:t>
            </a:r>
            <a:endParaRPr i="1">
              <a:solidFill>
                <a:srgbClr val="5B5B74"/>
              </a:solidFill>
              <a:latin typeface="Roboto"/>
              <a:ea typeface="Roboto"/>
              <a:cs typeface="Roboto"/>
              <a:sym typeface="Roboto"/>
            </a:endParaRPr>
          </a:p>
          <a:p>
            <a:pPr indent="0" lvl="0" marL="91440" marR="91440" rtl="0" algn="l">
              <a:spcBef>
                <a:spcPts val="1200"/>
              </a:spcBef>
              <a:spcAft>
                <a:spcPts val="0"/>
              </a:spcAft>
              <a:buClr>
                <a:schemeClr val="dk1"/>
              </a:buClr>
              <a:buSzPts val="1100"/>
              <a:buFont typeface="Arial"/>
              <a:buNone/>
            </a:pPr>
            <a:r>
              <a:rPr lang="en">
                <a:solidFill>
                  <a:srgbClr val="212136"/>
                </a:solidFill>
                <a:latin typeface="Roboto"/>
                <a:ea typeface="Roboto"/>
                <a:cs typeface="Roboto"/>
                <a:sym typeface="Roboto"/>
              </a:rPr>
              <a:t>Teacher directs students to work in small or large groups to review the recommendations and discuss the impact of these revisions. If time allows, students can implement the suggested revisions. </a:t>
            </a:r>
            <a:endParaRPr>
              <a:solidFill>
                <a:srgbClr val="212136"/>
              </a:solidFill>
              <a:latin typeface="Roboto"/>
              <a:ea typeface="Roboto"/>
              <a:cs typeface="Roboto"/>
              <a:sym typeface="Roboto"/>
            </a:endParaRPr>
          </a:p>
          <a:p>
            <a:pPr indent="0" lvl="0" marL="0" rtl="0" algn="l">
              <a:spcBef>
                <a:spcPts val="1200"/>
              </a:spcBef>
              <a:spcAft>
                <a:spcPts val="0"/>
              </a:spcAft>
              <a:buNone/>
            </a:pPr>
            <a:r>
              <a:t/>
            </a:r>
            <a:endParaRPr>
              <a:solidFill>
                <a:srgbClr val="212136"/>
              </a:solidFill>
              <a:latin typeface="Roboto"/>
              <a:ea typeface="Roboto"/>
              <a:cs typeface="Roboto"/>
              <a:sym typeface="Roboto"/>
            </a:endParaRPr>
          </a:p>
        </p:txBody>
      </p:sp>
      <p:sp>
        <p:nvSpPr>
          <p:cNvPr id="372" name="Google Shape;372;g8ed8919b71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8f113d5ec5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8f113d5ec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91440" marR="91440" rtl="0" algn="l">
              <a:lnSpc>
                <a:spcPct val="120000"/>
              </a:lnSpc>
              <a:spcBef>
                <a:spcPts val="1200"/>
              </a:spcBef>
              <a:spcAft>
                <a:spcPts val="0"/>
              </a:spcAft>
              <a:buNone/>
            </a:pPr>
            <a:r>
              <a:rPr lang="en">
                <a:solidFill>
                  <a:srgbClr val="212136"/>
                </a:solidFill>
                <a:latin typeface="Roboto"/>
                <a:ea typeface="Roboto"/>
                <a:cs typeface="Roboto"/>
                <a:sym typeface="Roboto"/>
              </a:rPr>
              <a:t>Teacher distributes the Language and Style Exemplar: After Revision and directs students’ attention to the first page of the revised essay.</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None/>
            </a:pPr>
            <a:r>
              <a:rPr i="1" lang="en">
                <a:solidFill>
                  <a:srgbClr val="5B5B74"/>
                </a:solidFill>
                <a:latin typeface="Roboto"/>
                <a:ea typeface="Roboto"/>
                <a:cs typeface="Roboto"/>
                <a:sym typeface="Roboto"/>
              </a:rPr>
              <a:t>In this revised draft, the writer has responded to the action steps the teacher presented in the conference form. This draft models all three possible revisions so you can see how each could be addressed.Review these revisions to see if you understand their impact. Follow the instructions on the handout.</a:t>
            </a:r>
            <a:endParaRPr i="1">
              <a:solidFill>
                <a:srgbClr val="212136"/>
              </a:solidFill>
              <a:latin typeface="Roboto"/>
              <a:ea typeface="Roboto"/>
              <a:cs typeface="Roboto"/>
              <a:sym typeface="Roboto"/>
            </a:endParaRPr>
          </a:p>
          <a:p>
            <a:pPr indent="0" lvl="0" marL="91440" marR="91440" rtl="0" algn="l">
              <a:lnSpc>
                <a:spcPct val="120000"/>
              </a:lnSpc>
              <a:spcBef>
                <a:spcPts val="1200"/>
              </a:spcBef>
              <a:spcAft>
                <a:spcPts val="0"/>
              </a:spcAft>
              <a:buNone/>
            </a:pPr>
            <a:r>
              <a:rPr lang="en">
                <a:solidFill>
                  <a:srgbClr val="212136"/>
                </a:solidFill>
                <a:latin typeface="Roboto"/>
                <a:ea typeface="Roboto"/>
                <a:cs typeface="Roboto"/>
                <a:sym typeface="Roboto"/>
              </a:rPr>
              <a:t>Teacher allows students time to read revised essay and react to the revisions. </a:t>
            </a:r>
            <a:endParaRPr>
              <a:solidFill>
                <a:srgbClr val="5B5B74"/>
              </a:solidFill>
              <a:latin typeface="Roboto"/>
              <a:ea typeface="Roboto"/>
              <a:cs typeface="Roboto"/>
              <a:sym typeface="Roboto"/>
            </a:endParaRPr>
          </a:p>
          <a:p>
            <a:pPr indent="0" lvl="0" marL="91440" marR="91440" rtl="0" algn="l">
              <a:lnSpc>
                <a:spcPct val="120000"/>
              </a:lnSpc>
              <a:spcBef>
                <a:spcPts val="1200"/>
              </a:spcBef>
              <a:spcAft>
                <a:spcPts val="0"/>
              </a:spcAft>
              <a:buNone/>
            </a:pPr>
            <a:r>
              <a:rPr lang="en">
                <a:solidFill>
                  <a:srgbClr val="212136"/>
                </a:solidFill>
                <a:latin typeface="Roboto"/>
                <a:ea typeface="Roboto"/>
                <a:cs typeface="Roboto"/>
                <a:sym typeface="Roboto"/>
              </a:rPr>
              <a:t>Teacher directs students to turn attention to the revised essay. Teacher thinks aloud to describe impact of revisions.</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None/>
            </a:pPr>
            <a:r>
              <a:rPr i="1" lang="en">
                <a:solidFill>
                  <a:srgbClr val="5B5B74"/>
                </a:solidFill>
                <a:latin typeface="Roboto"/>
                <a:ea typeface="Roboto"/>
                <a:cs typeface="Roboto"/>
                <a:sym typeface="Roboto"/>
              </a:rPr>
              <a:t>What do you notice about the differences in this text based on the highlighted sentences? How have these changes strengthened the essay’s language and style?</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None/>
            </a:pPr>
            <a:r>
              <a:rPr i="1" lang="en">
                <a:solidFill>
                  <a:srgbClr val="5B5B74"/>
                </a:solidFill>
                <a:latin typeface="Roboto"/>
                <a:ea typeface="Roboto"/>
                <a:cs typeface="Roboto"/>
                <a:sym typeface="Roboto"/>
              </a:rPr>
              <a:t>Let’s look at the very first sentence. Here, the writer has made changes in a couple of ways. The writer combined the first sentence and the sentence fragment that followed it into a single sentence, then corrected errors in conventions, and clarified who “everybody” is. Now this first sentence is a strong opening to the paragraph and establishes the writer’s credibility. </a:t>
            </a:r>
            <a:endParaRPr i="1">
              <a:solidFill>
                <a:srgbClr val="5B5B74"/>
              </a:solidFill>
              <a:latin typeface="Roboto"/>
              <a:ea typeface="Roboto"/>
              <a:cs typeface="Roboto"/>
              <a:sym typeface="Roboto"/>
            </a:endParaRPr>
          </a:p>
          <a:p>
            <a:pPr indent="0" lvl="0" marL="91440" marR="91440" rtl="0" algn="l">
              <a:lnSpc>
                <a:spcPct val="120000"/>
              </a:lnSpc>
              <a:spcBef>
                <a:spcPts val="1200"/>
              </a:spcBef>
              <a:spcAft>
                <a:spcPts val="0"/>
              </a:spcAft>
              <a:buNone/>
            </a:pPr>
            <a:r>
              <a:rPr lang="en">
                <a:solidFill>
                  <a:srgbClr val="212136"/>
                </a:solidFill>
                <a:latin typeface="Roboto"/>
                <a:ea typeface="Roboto"/>
                <a:cs typeface="Roboto"/>
                <a:sym typeface="Roboto"/>
              </a:rPr>
              <a:t>Teacher continues to describe revisions using the annotations supplied in the annotated “after” sample.  </a:t>
            </a:r>
            <a:endParaRPr>
              <a:solidFill>
                <a:srgbClr val="5B5B74"/>
              </a:solidFill>
              <a:latin typeface="Roboto"/>
              <a:ea typeface="Roboto"/>
              <a:cs typeface="Roboto"/>
              <a:sym typeface="Roboto"/>
            </a:endParaRPr>
          </a:p>
          <a:p>
            <a:pPr indent="0" lvl="0" marL="91440" marR="91440" rtl="0" algn="l">
              <a:lnSpc>
                <a:spcPct val="120000"/>
              </a:lnSpc>
              <a:spcBef>
                <a:spcPts val="1200"/>
              </a:spcBef>
              <a:spcAft>
                <a:spcPts val="0"/>
              </a:spcAft>
              <a:buNone/>
            </a:pPr>
            <a:r>
              <a:rPr lang="en">
                <a:solidFill>
                  <a:srgbClr val="212136"/>
                </a:solidFill>
                <a:latin typeface="Roboto"/>
                <a:ea typeface="Roboto"/>
                <a:cs typeface="Roboto"/>
                <a:sym typeface="Roboto"/>
              </a:rPr>
              <a:t>Teacher concludes by reminding students to apply revision strategies to their own essays. </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None/>
            </a:pPr>
            <a:r>
              <a:rPr i="1" lang="en">
                <a:solidFill>
                  <a:srgbClr val="5B5B74"/>
                </a:solidFill>
                <a:latin typeface="Roboto"/>
                <a:ea typeface="Roboto"/>
                <a:cs typeface="Roboto"/>
                <a:sym typeface="Roboto"/>
              </a:rPr>
              <a:t>When you’re revising your essay, remember to use these helpful revision strategies to take your essay to the next level.</a:t>
            </a:r>
            <a:endParaRPr i="1">
              <a:solidFill>
                <a:srgbClr val="5B5B74"/>
              </a:solidFill>
              <a:latin typeface="Roboto"/>
              <a:ea typeface="Roboto"/>
              <a:cs typeface="Roboto"/>
              <a:sym typeface="Roboto"/>
            </a:endParaRPr>
          </a:p>
          <a:p>
            <a:pPr indent="0" lvl="0" marL="91440" marR="91440" rtl="0" algn="l">
              <a:lnSpc>
                <a:spcPct val="120000"/>
              </a:lnSpc>
              <a:spcBef>
                <a:spcPts val="1200"/>
              </a:spcBef>
              <a:spcAft>
                <a:spcPts val="0"/>
              </a:spcAft>
              <a:buNone/>
            </a:pPr>
            <a:r>
              <a:t/>
            </a:r>
            <a:endParaRPr>
              <a:solidFill>
                <a:srgbClr val="212136"/>
              </a:solidFill>
              <a:latin typeface="Roboto"/>
              <a:ea typeface="Roboto"/>
              <a:cs typeface="Roboto"/>
              <a:sym typeface="Roboto"/>
            </a:endParaRPr>
          </a:p>
          <a:p>
            <a:pPr indent="0" lvl="0" marL="0" rtl="0" algn="l">
              <a:spcBef>
                <a:spcPts val="1200"/>
              </a:spcBef>
              <a:spcAft>
                <a:spcPts val="0"/>
              </a:spcAft>
              <a:buClr>
                <a:schemeClr val="dk1"/>
              </a:buClr>
              <a:buFont typeface="Arial"/>
              <a:buNone/>
            </a:pPr>
            <a:r>
              <a:t/>
            </a:r>
            <a:endParaRPr i="1">
              <a:solidFill>
                <a:srgbClr val="5C666E"/>
              </a:solidFill>
              <a:latin typeface="Roboto Light"/>
              <a:ea typeface="Roboto Light"/>
              <a:cs typeface="Roboto Light"/>
              <a:sym typeface="Roboto 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95600" y="594030"/>
            <a:ext cx="4843800" cy="7041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800"/>
              <a:buFont typeface="Roboto"/>
              <a:buNone/>
              <a:defRPr sz="3800">
                <a:solidFill>
                  <a:srgbClr val="212136"/>
                </a:solidFill>
                <a:latin typeface="Roboto"/>
                <a:ea typeface="Roboto"/>
                <a:cs typeface="Roboto"/>
                <a:sym typeface="Robo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52" name="Google Shape;52;p13"/>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53" name="Google Shape;53;p13"/>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54" name="Google Shape;54;p13"/>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55" name="Google Shape;55;p13"/>
          <p:cNvSpPr txBox="1"/>
          <p:nvPr>
            <p:ph idx="1" type="subTitle"/>
          </p:nvPr>
        </p:nvSpPr>
        <p:spPr>
          <a:xfrm>
            <a:off x="495600" y="1403461"/>
            <a:ext cx="4843800" cy="3138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1600"/>
              </a:spcBef>
              <a:spcAft>
                <a:spcPts val="0"/>
              </a:spcAft>
              <a:buClr>
                <a:schemeClr val="dk1"/>
              </a:buClr>
              <a:buSzPts val="1500"/>
              <a:buNone/>
              <a:defRPr sz="1500"/>
            </a:lvl2pPr>
            <a:lvl3pPr lvl="2" rtl="0" algn="ctr">
              <a:lnSpc>
                <a:spcPct val="90000"/>
              </a:lnSpc>
              <a:spcBef>
                <a:spcPts val="1600"/>
              </a:spcBef>
              <a:spcAft>
                <a:spcPts val="0"/>
              </a:spcAft>
              <a:buClr>
                <a:schemeClr val="dk1"/>
              </a:buClr>
              <a:buSzPts val="1400"/>
              <a:buNone/>
              <a:defRPr sz="1400"/>
            </a:lvl3pPr>
            <a:lvl4pPr lvl="3" rtl="0" algn="ctr">
              <a:lnSpc>
                <a:spcPct val="90000"/>
              </a:lnSpc>
              <a:spcBef>
                <a:spcPts val="1600"/>
              </a:spcBef>
              <a:spcAft>
                <a:spcPts val="0"/>
              </a:spcAft>
              <a:buClr>
                <a:schemeClr val="dk1"/>
              </a:buClr>
              <a:buSzPts val="1200"/>
              <a:buNone/>
              <a:defRPr sz="1200"/>
            </a:lvl4pPr>
            <a:lvl5pPr lvl="4" rtl="0" algn="ctr">
              <a:lnSpc>
                <a:spcPct val="90000"/>
              </a:lnSpc>
              <a:spcBef>
                <a:spcPts val="1600"/>
              </a:spcBef>
              <a:spcAft>
                <a:spcPts val="0"/>
              </a:spcAft>
              <a:buClr>
                <a:schemeClr val="dk1"/>
              </a:buClr>
              <a:buSzPts val="1200"/>
              <a:buNone/>
              <a:defRPr sz="1200"/>
            </a:lvl5pPr>
            <a:lvl6pPr lvl="5" rtl="0" algn="ctr">
              <a:lnSpc>
                <a:spcPct val="90000"/>
              </a:lnSpc>
              <a:spcBef>
                <a:spcPts val="1600"/>
              </a:spcBef>
              <a:spcAft>
                <a:spcPts val="0"/>
              </a:spcAft>
              <a:buClr>
                <a:schemeClr val="dk1"/>
              </a:buClr>
              <a:buSzPts val="1200"/>
              <a:buNone/>
              <a:defRPr sz="1200"/>
            </a:lvl6pPr>
            <a:lvl7pPr lvl="6" rtl="0" algn="ctr">
              <a:lnSpc>
                <a:spcPct val="90000"/>
              </a:lnSpc>
              <a:spcBef>
                <a:spcPts val="1600"/>
              </a:spcBef>
              <a:spcAft>
                <a:spcPts val="0"/>
              </a:spcAft>
              <a:buClr>
                <a:schemeClr val="dk1"/>
              </a:buClr>
              <a:buSzPts val="1200"/>
              <a:buNone/>
              <a:defRPr sz="1200"/>
            </a:lvl7pPr>
            <a:lvl8pPr lvl="7" rtl="0" algn="ctr">
              <a:lnSpc>
                <a:spcPct val="90000"/>
              </a:lnSpc>
              <a:spcBef>
                <a:spcPts val="1600"/>
              </a:spcBef>
              <a:spcAft>
                <a:spcPts val="0"/>
              </a:spcAft>
              <a:buClr>
                <a:schemeClr val="dk1"/>
              </a:buClr>
              <a:buSzPts val="1200"/>
              <a:buNone/>
              <a:defRPr sz="1200"/>
            </a:lvl8pPr>
            <a:lvl9pPr lvl="8" rtl="0" algn="ctr">
              <a:lnSpc>
                <a:spcPct val="90000"/>
              </a:lnSpc>
              <a:spcBef>
                <a:spcPts val="1600"/>
              </a:spcBef>
              <a:spcAft>
                <a:spcPts val="1600"/>
              </a:spcAft>
              <a:buClr>
                <a:schemeClr val="dk1"/>
              </a:buClr>
              <a:buSzPts val="1200"/>
              <a:buNone/>
              <a:defRPr sz="1200"/>
            </a:lvl9pPr>
          </a:lstStyle>
          <a:p/>
        </p:txBody>
      </p:sp>
      <p:sp>
        <p:nvSpPr>
          <p:cNvPr id="56" name="Google Shape;56;p13"/>
          <p:cNvSpPr txBox="1"/>
          <p:nvPr>
            <p:ph idx="2" type="body"/>
          </p:nvPr>
        </p:nvSpPr>
        <p:spPr>
          <a:xfrm>
            <a:off x="495300" y="2536699"/>
            <a:ext cx="2196300" cy="3138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700"/>
              <a:buNone/>
              <a:defRPr b="1" sz="1700">
                <a:solidFill>
                  <a:srgbClr val="212136"/>
                </a:solidFill>
              </a:defRPr>
            </a:lvl1pPr>
            <a:lvl2pPr indent="-228600" lvl="1" marL="914400" rtl="0" algn="l">
              <a:lnSpc>
                <a:spcPct val="90000"/>
              </a:lnSpc>
              <a:spcBef>
                <a:spcPts val="1600"/>
              </a:spcBef>
              <a:spcAft>
                <a:spcPts val="0"/>
              </a:spcAft>
              <a:buClr>
                <a:schemeClr val="dk1"/>
              </a:buClr>
              <a:buSzPts val="1800"/>
              <a:buNone/>
              <a:defRPr/>
            </a:lvl2pPr>
            <a:lvl3pPr indent="-228600" lvl="2" marL="1371600" rtl="0" algn="l">
              <a:lnSpc>
                <a:spcPct val="90000"/>
              </a:lnSpc>
              <a:spcBef>
                <a:spcPts val="1600"/>
              </a:spcBef>
              <a:spcAft>
                <a:spcPts val="0"/>
              </a:spcAft>
              <a:buClr>
                <a:schemeClr val="dk1"/>
              </a:buClr>
              <a:buSzPts val="1500"/>
              <a:buNone/>
              <a:defRPr/>
            </a:lvl3pPr>
            <a:lvl4pPr indent="-228600" lvl="3" marL="1828800" rtl="0" algn="l">
              <a:lnSpc>
                <a:spcPct val="90000"/>
              </a:lnSpc>
              <a:spcBef>
                <a:spcPts val="1600"/>
              </a:spcBef>
              <a:spcAft>
                <a:spcPts val="0"/>
              </a:spcAft>
              <a:buClr>
                <a:schemeClr val="dk1"/>
              </a:buClr>
              <a:buSzPts val="1400"/>
              <a:buNone/>
              <a:defRPr/>
            </a:lvl4pPr>
            <a:lvl5pPr indent="-228600" lvl="4" marL="2286000" rtl="0" algn="l">
              <a:lnSpc>
                <a:spcPct val="90000"/>
              </a:lnSpc>
              <a:spcBef>
                <a:spcPts val="1600"/>
              </a:spcBef>
              <a:spcAft>
                <a:spcPts val="0"/>
              </a:spcAft>
              <a:buClr>
                <a:schemeClr val="dk1"/>
              </a:buClr>
              <a:buSzPts val="1400"/>
              <a:buNone/>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57" name="Google Shape;57;p13"/>
          <p:cNvSpPr txBox="1"/>
          <p:nvPr>
            <p:ph idx="3" type="body"/>
          </p:nvPr>
        </p:nvSpPr>
        <p:spPr>
          <a:xfrm>
            <a:off x="3473767" y="2536699"/>
            <a:ext cx="2196300" cy="3138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700"/>
              <a:buNone/>
              <a:defRPr b="1" sz="1700">
                <a:solidFill>
                  <a:srgbClr val="212136"/>
                </a:solidFill>
              </a:defRPr>
            </a:lvl1pPr>
            <a:lvl2pPr indent="-228600" lvl="1" marL="914400" rtl="0" algn="l">
              <a:lnSpc>
                <a:spcPct val="90000"/>
              </a:lnSpc>
              <a:spcBef>
                <a:spcPts val="1600"/>
              </a:spcBef>
              <a:spcAft>
                <a:spcPts val="0"/>
              </a:spcAft>
              <a:buClr>
                <a:schemeClr val="dk1"/>
              </a:buClr>
              <a:buSzPts val="1800"/>
              <a:buNone/>
              <a:defRPr/>
            </a:lvl2pPr>
            <a:lvl3pPr indent="-228600" lvl="2" marL="1371600" rtl="0" algn="l">
              <a:lnSpc>
                <a:spcPct val="90000"/>
              </a:lnSpc>
              <a:spcBef>
                <a:spcPts val="1600"/>
              </a:spcBef>
              <a:spcAft>
                <a:spcPts val="0"/>
              </a:spcAft>
              <a:buClr>
                <a:schemeClr val="dk1"/>
              </a:buClr>
              <a:buSzPts val="1500"/>
              <a:buNone/>
              <a:defRPr/>
            </a:lvl3pPr>
            <a:lvl4pPr indent="-228600" lvl="3" marL="1828800" rtl="0" algn="l">
              <a:lnSpc>
                <a:spcPct val="90000"/>
              </a:lnSpc>
              <a:spcBef>
                <a:spcPts val="1600"/>
              </a:spcBef>
              <a:spcAft>
                <a:spcPts val="0"/>
              </a:spcAft>
              <a:buClr>
                <a:schemeClr val="dk1"/>
              </a:buClr>
              <a:buSzPts val="1400"/>
              <a:buNone/>
              <a:defRPr/>
            </a:lvl4pPr>
            <a:lvl5pPr indent="-228600" lvl="4" marL="2286000" rtl="0" algn="l">
              <a:lnSpc>
                <a:spcPct val="90000"/>
              </a:lnSpc>
              <a:spcBef>
                <a:spcPts val="1600"/>
              </a:spcBef>
              <a:spcAft>
                <a:spcPts val="0"/>
              </a:spcAft>
              <a:buClr>
                <a:schemeClr val="dk1"/>
              </a:buClr>
              <a:buSzPts val="1400"/>
              <a:buNone/>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58" name="Google Shape;58;p13"/>
          <p:cNvSpPr txBox="1"/>
          <p:nvPr>
            <p:ph idx="4" type="body"/>
          </p:nvPr>
        </p:nvSpPr>
        <p:spPr>
          <a:xfrm>
            <a:off x="6451933" y="2536699"/>
            <a:ext cx="2196300" cy="3138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700"/>
              <a:buNone/>
              <a:defRPr b="1" sz="1700">
                <a:solidFill>
                  <a:srgbClr val="212136"/>
                </a:solidFill>
              </a:defRPr>
            </a:lvl1pPr>
            <a:lvl2pPr indent="-228600" lvl="1" marL="914400" rtl="0" algn="l">
              <a:lnSpc>
                <a:spcPct val="90000"/>
              </a:lnSpc>
              <a:spcBef>
                <a:spcPts val="1600"/>
              </a:spcBef>
              <a:spcAft>
                <a:spcPts val="0"/>
              </a:spcAft>
              <a:buClr>
                <a:schemeClr val="dk1"/>
              </a:buClr>
              <a:buSzPts val="1800"/>
              <a:buNone/>
              <a:defRPr/>
            </a:lvl2pPr>
            <a:lvl3pPr indent="-228600" lvl="2" marL="1371600" rtl="0" algn="l">
              <a:lnSpc>
                <a:spcPct val="90000"/>
              </a:lnSpc>
              <a:spcBef>
                <a:spcPts val="1600"/>
              </a:spcBef>
              <a:spcAft>
                <a:spcPts val="0"/>
              </a:spcAft>
              <a:buClr>
                <a:schemeClr val="dk1"/>
              </a:buClr>
              <a:buSzPts val="1500"/>
              <a:buNone/>
              <a:defRPr/>
            </a:lvl3pPr>
            <a:lvl4pPr indent="-228600" lvl="3" marL="1828800" rtl="0" algn="l">
              <a:lnSpc>
                <a:spcPct val="90000"/>
              </a:lnSpc>
              <a:spcBef>
                <a:spcPts val="1600"/>
              </a:spcBef>
              <a:spcAft>
                <a:spcPts val="0"/>
              </a:spcAft>
              <a:buClr>
                <a:schemeClr val="dk1"/>
              </a:buClr>
              <a:buSzPts val="1400"/>
              <a:buNone/>
              <a:defRPr/>
            </a:lvl4pPr>
            <a:lvl5pPr indent="-228600" lvl="4" marL="2286000" rtl="0" algn="l">
              <a:lnSpc>
                <a:spcPct val="90000"/>
              </a:lnSpc>
              <a:spcBef>
                <a:spcPts val="1600"/>
              </a:spcBef>
              <a:spcAft>
                <a:spcPts val="0"/>
              </a:spcAft>
              <a:buClr>
                <a:schemeClr val="dk1"/>
              </a:buClr>
              <a:buSzPts val="1400"/>
              <a:buNone/>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59" name="Google Shape;59;p13"/>
          <p:cNvSpPr txBox="1"/>
          <p:nvPr>
            <p:ph idx="5" type="body"/>
          </p:nvPr>
        </p:nvSpPr>
        <p:spPr>
          <a:xfrm>
            <a:off x="495300" y="2924880"/>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200"/>
              <a:buNone/>
              <a:defRPr sz="1200"/>
            </a:lvl1pPr>
            <a:lvl2pPr indent="-228600" lvl="1" marL="914400" rtl="0" algn="l">
              <a:lnSpc>
                <a:spcPct val="90000"/>
              </a:lnSpc>
              <a:spcBef>
                <a:spcPts val="1600"/>
              </a:spcBef>
              <a:spcAft>
                <a:spcPts val="0"/>
              </a:spcAft>
              <a:buClr>
                <a:schemeClr val="dk1"/>
              </a:buClr>
              <a:buSzPts val="1800"/>
              <a:buNone/>
              <a:defRPr/>
            </a:lvl2pPr>
            <a:lvl3pPr indent="-228600" lvl="2" marL="1371600" rtl="0" algn="l">
              <a:lnSpc>
                <a:spcPct val="90000"/>
              </a:lnSpc>
              <a:spcBef>
                <a:spcPts val="1600"/>
              </a:spcBef>
              <a:spcAft>
                <a:spcPts val="0"/>
              </a:spcAft>
              <a:buClr>
                <a:schemeClr val="dk1"/>
              </a:buClr>
              <a:buSzPts val="1500"/>
              <a:buNone/>
              <a:defRPr/>
            </a:lvl3pPr>
            <a:lvl4pPr indent="-228600" lvl="3" marL="1828800" rtl="0" algn="l">
              <a:lnSpc>
                <a:spcPct val="90000"/>
              </a:lnSpc>
              <a:spcBef>
                <a:spcPts val="1600"/>
              </a:spcBef>
              <a:spcAft>
                <a:spcPts val="0"/>
              </a:spcAft>
              <a:buClr>
                <a:schemeClr val="dk1"/>
              </a:buClr>
              <a:buSzPts val="1400"/>
              <a:buNone/>
              <a:defRPr/>
            </a:lvl4pPr>
            <a:lvl5pPr indent="-228600" lvl="4" marL="2286000" rtl="0" algn="l">
              <a:lnSpc>
                <a:spcPct val="90000"/>
              </a:lnSpc>
              <a:spcBef>
                <a:spcPts val="1600"/>
              </a:spcBef>
              <a:spcAft>
                <a:spcPts val="0"/>
              </a:spcAft>
              <a:buClr>
                <a:schemeClr val="dk1"/>
              </a:buClr>
              <a:buSzPts val="1400"/>
              <a:buNone/>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60" name="Google Shape;60;p13"/>
          <p:cNvSpPr txBox="1"/>
          <p:nvPr>
            <p:ph idx="6" type="body"/>
          </p:nvPr>
        </p:nvSpPr>
        <p:spPr>
          <a:xfrm>
            <a:off x="3473767" y="2924880"/>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200"/>
              <a:buNone/>
              <a:defRPr sz="1200"/>
            </a:lvl1pPr>
            <a:lvl2pPr indent="-228600" lvl="1" marL="914400" rtl="0" algn="l">
              <a:lnSpc>
                <a:spcPct val="90000"/>
              </a:lnSpc>
              <a:spcBef>
                <a:spcPts val="1600"/>
              </a:spcBef>
              <a:spcAft>
                <a:spcPts val="0"/>
              </a:spcAft>
              <a:buClr>
                <a:schemeClr val="dk1"/>
              </a:buClr>
              <a:buSzPts val="1800"/>
              <a:buNone/>
              <a:defRPr/>
            </a:lvl2pPr>
            <a:lvl3pPr indent="-228600" lvl="2" marL="1371600" rtl="0" algn="l">
              <a:lnSpc>
                <a:spcPct val="90000"/>
              </a:lnSpc>
              <a:spcBef>
                <a:spcPts val="1600"/>
              </a:spcBef>
              <a:spcAft>
                <a:spcPts val="0"/>
              </a:spcAft>
              <a:buClr>
                <a:schemeClr val="dk1"/>
              </a:buClr>
              <a:buSzPts val="1500"/>
              <a:buNone/>
              <a:defRPr/>
            </a:lvl3pPr>
            <a:lvl4pPr indent="-228600" lvl="3" marL="1828800" rtl="0" algn="l">
              <a:lnSpc>
                <a:spcPct val="90000"/>
              </a:lnSpc>
              <a:spcBef>
                <a:spcPts val="1600"/>
              </a:spcBef>
              <a:spcAft>
                <a:spcPts val="0"/>
              </a:spcAft>
              <a:buClr>
                <a:schemeClr val="dk1"/>
              </a:buClr>
              <a:buSzPts val="1400"/>
              <a:buNone/>
              <a:defRPr/>
            </a:lvl4pPr>
            <a:lvl5pPr indent="-228600" lvl="4" marL="2286000" rtl="0" algn="l">
              <a:lnSpc>
                <a:spcPct val="90000"/>
              </a:lnSpc>
              <a:spcBef>
                <a:spcPts val="1600"/>
              </a:spcBef>
              <a:spcAft>
                <a:spcPts val="0"/>
              </a:spcAft>
              <a:buClr>
                <a:schemeClr val="dk1"/>
              </a:buClr>
              <a:buSzPts val="1400"/>
              <a:buNone/>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61" name="Google Shape;61;p13"/>
          <p:cNvSpPr txBox="1"/>
          <p:nvPr>
            <p:ph idx="7" type="body"/>
          </p:nvPr>
        </p:nvSpPr>
        <p:spPr>
          <a:xfrm>
            <a:off x="6451934" y="2924880"/>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200"/>
              <a:buNone/>
              <a:defRPr sz="1200"/>
            </a:lvl1pPr>
            <a:lvl2pPr indent="-228600" lvl="1" marL="914400" rtl="0" algn="l">
              <a:lnSpc>
                <a:spcPct val="90000"/>
              </a:lnSpc>
              <a:spcBef>
                <a:spcPts val="1600"/>
              </a:spcBef>
              <a:spcAft>
                <a:spcPts val="0"/>
              </a:spcAft>
              <a:buClr>
                <a:schemeClr val="dk1"/>
              </a:buClr>
              <a:buSzPts val="1800"/>
              <a:buNone/>
              <a:defRPr/>
            </a:lvl2pPr>
            <a:lvl3pPr indent="-228600" lvl="2" marL="1371600" rtl="0" algn="l">
              <a:lnSpc>
                <a:spcPct val="90000"/>
              </a:lnSpc>
              <a:spcBef>
                <a:spcPts val="1600"/>
              </a:spcBef>
              <a:spcAft>
                <a:spcPts val="0"/>
              </a:spcAft>
              <a:buClr>
                <a:schemeClr val="dk1"/>
              </a:buClr>
              <a:buSzPts val="1500"/>
              <a:buNone/>
              <a:defRPr/>
            </a:lvl3pPr>
            <a:lvl4pPr indent="-228600" lvl="3" marL="1828800" rtl="0" algn="l">
              <a:lnSpc>
                <a:spcPct val="90000"/>
              </a:lnSpc>
              <a:spcBef>
                <a:spcPts val="1600"/>
              </a:spcBef>
              <a:spcAft>
                <a:spcPts val="0"/>
              </a:spcAft>
              <a:buClr>
                <a:schemeClr val="dk1"/>
              </a:buClr>
              <a:buSzPts val="1400"/>
              <a:buNone/>
              <a:defRPr/>
            </a:lvl4pPr>
            <a:lvl5pPr indent="-228600" lvl="4" marL="2286000" rtl="0" algn="l">
              <a:lnSpc>
                <a:spcPct val="90000"/>
              </a:lnSpc>
              <a:spcBef>
                <a:spcPts val="1600"/>
              </a:spcBef>
              <a:spcAft>
                <a:spcPts val="0"/>
              </a:spcAft>
              <a:buClr>
                <a:schemeClr val="dk1"/>
              </a:buClr>
              <a:buSzPts val="1400"/>
              <a:buNone/>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62" name="Google Shape;62;p13"/>
          <p:cNvSpPr/>
          <p:nvPr>
            <p:ph idx="8" type="pic"/>
          </p:nvPr>
        </p:nvSpPr>
        <p:spPr>
          <a:xfrm>
            <a:off x="492919" y="2157112"/>
            <a:ext cx="301800" cy="301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3" name="Google Shape;63;p13"/>
          <p:cNvSpPr/>
          <p:nvPr>
            <p:ph idx="9" type="pic"/>
          </p:nvPr>
        </p:nvSpPr>
        <p:spPr>
          <a:xfrm>
            <a:off x="6451933" y="2157112"/>
            <a:ext cx="301800" cy="301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4" name="Google Shape;64;p13"/>
          <p:cNvSpPr/>
          <p:nvPr>
            <p:ph idx="13" type="pic"/>
          </p:nvPr>
        </p:nvSpPr>
        <p:spPr>
          <a:xfrm>
            <a:off x="3473768" y="2158976"/>
            <a:ext cx="301800" cy="301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bg>
      <p:bgPr>
        <a:solidFill>
          <a:schemeClr val="lt1"/>
        </a:solidFill>
      </p:bgPr>
    </p:bg>
    <p:spTree>
      <p:nvGrpSpPr>
        <p:cNvPr id="65" name="Shape 65"/>
        <p:cNvGrpSpPr/>
        <p:nvPr/>
      </p:nvGrpSpPr>
      <p:grpSpPr>
        <a:xfrm>
          <a:off x="0" y="0"/>
          <a:ext cx="0" cy="0"/>
          <a:chOff x="0" y="0"/>
          <a:chExt cx="0" cy="0"/>
        </a:xfrm>
      </p:grpSpPr>
      <p:sp>
        <p:nvSpPr>
          <p:cNvPr id="66" name="Google Shape;66;p14"/>
          <p:cNvSpPr/>
          <p:nvPr/>
        </p:nvSpPr>
        <p:spPr>
          <a:xfrm flipH="1">
            <a:off x="138" y="0"/>
            <a:ext cx="30471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67" name="Google Shape;67;p14"/>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68" name="Google Shape;68;p14"/>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69" name="Google Shape;69;p14"/>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70" name="Google Shape;70;p14"/>
          <p:cNvSpPr txBox="1"/>
          <p:nvPr>
            <p:ph idx="1" type="body"/>
          </p:nvPr>
        </p:nvSpPr>
        <p:spPr>
          <a:xfrm>
            <a:off x="495601" y="2041921"/>
            <a:ext cx="2174100" cy="1059600"/>
          </a:xfrm>
          <a:prstGeom prst="rect">
            <a:avLst/>
          </a:prstGeom>
          <a:noFill/>
          <a:ln>
            <a:noFill/>
          </a:ln>
        </p:spPr>
        <p:txBody>
          <a:bodyPr anchorCtr="0" anchor="ctr" bIns="34275" lIns="0" spcFirstLastPara="1" rIns="0" wrap="square" tIns="34275">
            <a:noAutofit/>
          </a:bodyPr>
          <a:lstStyle>
            <a:lvl1pPr indent="-228600" lvl="0" marL="457200" rtl="0" algn="l">
              <a:lnSpc>
                <a:spcPct val="100000"/>
              </a:lnSpc>
              <a:spcBef>
                <a:spcPts val="0"/>
              </a:spcBef>
              <a:spcAft>
                <a:spcPts val="0"/>
              </a:spcAft>
              <a:buClr>
                <a:srgbClr val="212136"/>
              </a:buClr>
              <a:buSzPts val="3000"/>
              <a:buNone/>
              <a:defRPr b="1" sz="3000">
                <a:solidFill>
                  <a:srgbClr val="212136"/>
                </a:solidFill>
              </a:defRPr>
            </a:lvl1pPr>
            <a:lvl2pPr indent="-317500" lvl="1" marL="914400" rtl="0" algn="l">
              <a:lnSpc>
                <a:spcPct val="90000"/>
              </a:lnSpc>
              <a:spcBef>
                <a:spcPts val="1600"/>
              </a:spcBef>
              <a:spcAft>
                <a:spcPts val="0"/>
              </a:spcAft>
              <a:buClr>
                <a:schemeClr val="dk1"/>
              </a:buClr>
              <a:buSzPts val="1400"/>
              <a:buChar char="○"/>
              <a:defRPr/>
            </a:lvl2pPr>
            <a:lvl3pPr indent="-317500" lvl="2" marL="1371600" rtl="0" algn="l">
              <a:lnSpc>
                <a:spcPct val="90000"/>
              </a:lnSpc>
              <a:spcBef>
                <a:spcPts val="1600"/>
              </a:spcBef>
              <a:spcAft>
                <a:spcPts val="0"/>
              </a:spcAft>
              <a:buClr>
                <a:schemeClr val="dk1"/>
              </a:buClr>
              <a:buSzPts val="1400"/>
              <a:buChar char="■"/>
              <a:defRPr/>
            </a:lvl3pPr>
            <a:lvl4pPr indent="-317500" lvl="3" marL="1828800" rtl="0" algn="l">
              <a:lnSpc>
                <a:spcPct val="90000"/>
              </a:lnSpc>
              <a:spcBef>
                <a:spcPts val="1600"/>
              </a:spcBef>
              <a:spcAft>
                <a:spcPts val="0"/>
              </a:spcAft>
              <a:buClr>
                <a:schemeClr val="dk1"/>
              </a:buClr>
              <a:buSzPts val="1400"/>
              <a:buChar char="●"/>
              <a:defRPr/>
            </a:lvl4pPr>
            <a:lvl5pPr indent="-317500" lvl="4" marL="2286000" rtl="0" algn="l">
              <a:lnSpc>
                <a:spcPct val="90000"/>
              </a:lnSpc>
              <a:spcBef>
                <a:spcPts val="1600"/>
              </a:spcBef>
              <a:spcAft>
                <a:spcPts val="0"/>
              </a:spcAft>
              <a:buClr>
                <a:schemeClr val="dk1"/>
              </a:buClr>
              <a:buSzPts val="1400"/>
              <a:buChar char="○"/>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71" name="Google Shape;71;p14"/>
          <p:cNvSpPr txBox="1"/>
          <p:nvPr>
            <p:ph idx="2" type="subTitle"/>
          </p:nvPr>
        </p:nvSpPr>
        <p:spPr>
          <a:xfrm>
            <a:off x="3542839" y="668304"/>
            <a:ext cx="51054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1600"/>
              </a:spcBef>
              <a:spcAft>
                <a:spcPts val="0"/>
              </a:spcAft>
              <a:buClr>
                <a:schemeClr val="dk1"/>
              </a:buClr>
              <a:buSzPts val="1500"/>
              <a:buNone/>
              <a:defRPr sz="1500"/>
            </a:lvl2pPr>
            <a:lvl3pPr lvl="2" rtl="0" algn="ctr">
              <a:lnSpc>
                <a:spcPct val="90000"/>
              </a:lnSpc>
              <a:spcBef>
                <a:spcPts val="1600"/>
              </a:spcBef>
              <a:spcAft>
                <a:spcPts val="0"/>
              </a:spcAft>
              <a:buClr>
                <a:schemeClr val="dk1"/>
              </a:buClr>
              <a:buSzPts val="1400"/>
              <a:buNone/>
              <a:defRPr sz="1400"/>
            </a:lvl3pPr>
            <a:lvl4pPr lvl="3" rtl="0" algn="ctr">
              <a:lnSpc>
                <a:spcPct val="90000"/>
              </a:lnSpc>
              <a:spcBef>
                <a:spcPts val="1600"/>
              </a:spcBef>
              <a:spcAft>
                <a:spcPts val="0"/>
              </a:spcAft>
              <a:buClr>
                <a:schemeClr val="dk1"/>
              </a:buClr>
              <a:buSzPts val="1200"/>
              <a:buNone/>
              <a:defRPr sz="1200"/>
            </a:lvl4pPr>
            <a:lvl5pPr lvl="4" rtl="0" algn="ctr">
              <a:lnSpc>
                <a:spcPct val="90000"/>
              </a:lnSpc>
              <a:spcBef>
                <a:spcPts val="1600"/>
              </a:spcBef>
              <a:spcAft>
                <a:spcPts val="0"/>
              </a:spcAft>
              <a:buClr>
                <a:schemeClr val="dk1"/>
              </a:buClr>
              <a:buSzPts val="1200"/>
              <a:buNone/>
              <a:defRPr sz="1200"/>
            </a:lvl5pPr>
            <a:lvl6pPr lvl="5" rtl="0" algn="ctr">
              <a:lnSpc>
                <a:spcPct val="90000"/>
              </a:lnSpc>
              <a:spcBef>
                <a:spcPts val="1600"/>
              </a:spcBef>
              <a:spcAft>
                <a:spcPts val="0"/>
              </a:spcAft>
              <a:buClr>
                <a:schemeClr val="dk1"/>
              </a:buClr>
              <a:buSzPts val="1200"/>
              <a:buNone/>
              <a:defRPr sz="1200"/>
            </a:lvl6pPr>
            <a:lvl7pPr lvl="6" rtl="0" algn="ctr">
              <a:lnSpc>
                <a:spcPct val="90000"/>
              </a:lnSpc>
              <a:spcBef>
                <a:spcPts val="1600"/>
              </a:spcBef>
              <a:spcAft>
                <a:spcPts val="0"/>
              </a:spcAft>
              <a:buClr>
                <a:schemeClr val="dk1"/>
              </a:buClr>
              <a:buSzPts val="1200"/>
              <a:buNone/>
              <a:defRPr sz="1200"/>
            </a:lvl7pPr>
            <a:lvl8pPr lvl="7" rtl="0" algn="ctr">
              <a:lnSpc>
                <a:spcPct val="90000"/>
              </a:lnSpc>
              <a:spcBef>
                <a:spcPts val="1600"/>
              </a:spcBef>
              <a:spcAft>
                <a:spcPts val="0"/>
              </a:spcAft>
              <a:buClr>
                <a:schemeClr val="dk1"/>
              </a:buClr>
              <a:buSzPts val="1200"/>
              <a:buNone/>
              <a:defRPr sz="1200"/>
            </a:lvl8pPr>
            <a:lvl9pPr lvl="8" rtl="0" algn="ctr">
              <a:lnSpc>
                <a:spcPct val="90000"/>
              </a:lnSpc>
              <a:spcBef>
                <a:spcPts val="1600"/>
              </a:spcBef>
              <a:spcAft>
                <a:spcPts val="1600"/>
              </a:spcAft>
              <a:buClr>
                <a:schemeClr val="dk1"/>
              </a:buClr>
              <a:buSzPts val="1200"/>
              <a:buNone/>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type="title">
  <p:cSld name="TITLE">
    <p:bg>
      <p:bgPr>
        <a:solidFill>
          <a:srgbClr val="BB4B3E"/>
        </a:solidFill>
      </p:bgPr>
    </p:bg>
    <p:spTree>
      <p:nvGrpSpPr>
        <p:cNvPr id="78" name="Shape 78"/>
        <p:cNvGrpSpPr/>
        <p:nvPr/>
      </p:nvGrpSpPr>
      <p:grpSpPr>
        <a:xfrm>
          <a:off x="0" y="0"/>
          <a:ext cx="0" cy="0"/>
          <a:chOff x="0" y="0"/>
          <a:chExt cx="0" cy="0"/>
        </a:xfrm>
      </p:grpSpPr>
      <p:sp>
        <p:nvSpPr>
          <p:cNvPr id="79" name="Google Shape;79;p16"/>
          <p:cNvSpPr txBox="1"/>
          <p:nvPr>
            <p:ph type="ctrTitle"/>
          </p:nvPr>
        </p:nvSpPr>
        <p:spPr>
          <a:xfrm>
            <a:off x="495600" y="1937207"/>
            <a:ext cx="4917900" cy="1790700"/>
          </a:xfrm>
          <a:prstGeom prst="rect">
            <a:avLst/>
          </a:prstGeom>
          <a:noFill/>
          <a:ln>
            <a:noFill/>
          </a:ln>
        </p:spPr>
        <p:txBody>
          <a:bodyPr anchorCtr="0" anchor="t" bIns="34275" lIns="0" spcFirstLastPara="1" rIns="0" wrap="square" tIns="34275">
            <a:noAutofit/>
          </a:bodyPr>
          <a:lstStyle>
            <a:lvl1pPr lvl="0" rtl="0" algn="l">
              <a:lnSpc>
                <a:spcPct val="90000"/>
              </a:lnSpc>
              <a:spcBef>
                <a:spcPts val="0"/>
              </a:spcBef>
              <a:spcAft>
                <a:spcPts val="0"/>
              </a:spcAft>
              <a:buClr>
                <a:schemeClr val="lt1"/>
              </a:buClr>
              <a:buSzPts val="3800"/>
              <a:buFont typeface="Roboto Slab"/>
              <a:buNone/>
              <a:defRPr sz="38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0" name="Google Shape;80;p16"/>
          <p:cNvSpPr txBox="1"/>
          <p:nvPr>
            <p:ph idx="1" type="subTitle"/>
          </p:nvPr>
        </p:nvSpPr>
        <p:spPr>
          <a:xfrm>
            <a:off x="495601" y="1493804"/>
            <a:ext cx="3486000" cy="273900"/>
          </a:xfrm>
          <a:prstGeom prst="rect">
            <a:avLst/>
          </a:prstGeom>
          <a:noFill/>
          <a:ln>
            <a:noFill/>
          </a:ln>
        </p:spPr>
        <p:txBody>
          <a:bodyPr anchorCtr="0" anchor="t" bIns="34275" lIns="0" spcFirstLastPara="1" rIns="0" wrap="square" tIns="34275">
            <a:noAutofit/>
          </a:bodyPr>
          <a:lstStyle>
            <a:lvl1pPr lvl="0" rtl="0" algn="l">
              <a:lnSpc>
                <a:spcPct val="90000"/>
              </a:lnSpc>
              <a:spcBef>
                <a:spcPts val="800"/>
              </a:spcBef>
              <a:spcAft>
                <a:spcPts val="0"/>
              </a:spcAft>
              <a:buClr>
                <a:schemeClr val="lt1"/>
              </a:buClr>
              <a:buSzPts val="1400"/>
              <a:buNone/>
              <a:defRPr b="1" sz="14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81" name="Google Shape;81;p16"/>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82" name="Google Shape;82;p16"/>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Calibri"/>
                <a:ea typeface="Calibri"/>
                <a:cs typeface="Calibri"/>
                <a:sym typeface="Calibri"/>
              </a:rPr>
              <a:t>‹#›</a:t>
            </a:fld>
            <a:endParaRPr b="0" i="0" sz="900" u="none" cap="none" strike="noStrike">
              <a:solidFill>
                <a:schemeClr val="lt1"/>
              </a:solidFill>
              <a:latin typeface="Calibri"/>
              <a:ea typeface="Calibri"/>
              <a:cs typeface="Calibri"/>
              <a:sym typeface="Calibri"/>
            </a:endParaRPr>
          </a:p>
        </p:txBody>
      </p:sp>
      <p:pic>
        <p:nvPicPr>
          <p:cNvPr id="83" name="Google Shape;83;p16"/>
          <p:cNvPicPr preferRelativeResize="0"/>
          <p:nvPr/>
        </p:nvPicPr>
        <p:blipFill rotWithShape="1">
          <a:blip r:embed="rId3">
            <a:alphaModFix/>
          </a:blip>
          <a:srcRect b="0" l="4741" r="4768" t="0"/>
          <a:stretch/>
        </p:blipFill>
        <p:spPr>
          <a:xfrm>
            <a:off x="6385967" y="0"/>
            <a:ext cx="2758032" cy="5143500"/>
          </a:xfrm>
          <a:prstGeom prst="rect">
            <a:avLst/>
          </a:prstGeom>
          <a:solidFill>
            <a:srgbClr val="1ED2AC"/>
          </a:solid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Custom Layout">
  <p:cSld name="25_Custom Layout">
    <p:bg>
      <p:bgPr>
        <a:solidFill>
          <a:srgbClr val="BB4B3E"/>
        </a:solidFill>
      </p:bgPr>
    </p:bg>
    <p:spTree>
      <p:nvGrpSpPr>
        <p:cNvPr id="84" name="Shape 84"/>
        <p:cNvGrpSpPr/>
        <p:nvPr/>
      </p:nvGrpSpPr>
      <p:grpSpPr>
        <a:xfrm>
          <a:off x="0" y="0"/>
          <a:ext cx="0" cy="0"/>
          <a:chOff x="0" y="0"/>
          <a:chExt cx="0" cy="0"/>
        </a:xfrm>
      </p:grpSpPr>
      <p:sp>
        <p:nvSpPr>
          <p:cNvPr id="85" name="Google Shape;85;p17"/>
          <p:cNvSpPr/>
          <p:nvPr>
            <p:ph idx="2" type="pic"/>
          </p:nvPr>
        </p:nvSpPr>
        <p:spPr>
          <a:xfrm>
            <a:off x="4782493" y="173488"/>
            <a:ext cx="4190100" cy="5422500"/>
          </a:xfrm>
          <a:prstGeom prst="rect">
            <a:avLst/>
          </a:prstGeom>
          <a:solidFill>
            <a:schemeClr val="lt1">
              <a:alpha val="49800"/>
            </a:schemeClr>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100"/>
              <a:buFont typeface="Arial"/>
              <a:buNone/>
              <a:defRPr b="1" i="0" sz="11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6" name="Google Shape;86;p17"/>
          <p:cNvSpPr txBox="1"/>
          <p:nvPr>
            <p:ph type="title"/>
          </p:nvPr>
        </p:nvSpPr>
        <p:spPr>
          <a:xfrm>
            <a:off x="495602" y="1524749"/>
            <a:ext cx="3605700" cy="1211700"/>
          </a:xfrm>
          <a:prstGeom prst="rect">
            <a:avLst/>
          </a:prstGeom>
          <a:noFill/>
          <a:ln>
            <a:noFill/>
          </a:ln>
        </p:spPr>
        <p:txBody>
          <a:bodyPr anchorCtr="0" anchor="b"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7" name="Google Shape;87;p17"/>
          <p:cNvSpPr txBox="1"/>
          <p:nvPr>
            <p:ph idx="1" type="subTitle"/>
          </p:nvPr>
        </p:nvSpPr>
        <p:spPr>
          <a:xfrm>
            <a:off x="495601" y="2914650"/>
            <a:ext cx="3605700" cy="14253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chemeClr val="lt1"/>
              </a:buClr>
              <a:buSzPts val="1700"/>
              <a:buNone/>
              <a:defRPr b="0" sz="17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88" name="Google Shape;88;p17"/>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89" name="Google Shape;89;p17"/>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900"/>
              <a:buNone/>
              <a:defRPr sz="900"/>
            </a:lvl1pPr>
            <a:lvl2pPr indent="-228600" lvl="1" marL="914400" rtl="0" algn="l">
              <a:lnSpc>
                <a:spcPct val="90000"/>
              </a:lnSpc>
              <a:spcBef>
                <a:spcPts val="400"/>
              </a:spcBef>
              <a:spcAft>
                <a:spcPts val="0"/>
              </a:spcAft>
              <a:buClr>
                <a:schemeClr val="dk1"/>
              </a:buClr>
              <a:buSzPts val="900"/>
              <a:buNone/>
              <a:defRPr sz="9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900"/>
              <a:buNone/>
              <a:defRPr sz="900"/>
            </a:lvl4pPr>
            <a:lvl5pPr indent="-228600" lvl="4" marL="2286000" rtl="0" algn="l">
              <a:lnSpc>
                <a:spcPct val="90000"/>
              </a:lnSpc>
              <a:spcBef>
                <a:spcPts val="400"/>
              </a:spcBef>
              <a:spcAft>
                <a:spcPts val="0"/>
              </a:spcAft>
              <a:buClr>
                <a:schemeClr val="dk1"/>
              </a:buClr>
              <a:buSzPts val="900"/>
              <a:buNone/>
              <a:defRPr sz="9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bg>
      <p:bgPr>
        <a:solidFill>
          <a:schemeClr val="lt1"/>
        </a:solidFill>
      </p:bgPr>
    </p:bg>
    <p:spTree>
      <p:nvGrpSpPr>
        <p:cNvPr id="90" name="Shape 90"/>
        <p:cNvGrpSpPr/>
        <p:nvPr/>
      </p:nvGrpSpPr>
      <p:grpSpPr>
        <a:xfrm>
          <a:off x="0" y="0"/>
          <a:ext cx="0" cy="0"/>
          <a:chOff x="0" y="0"/>
          <a:chExt cx="0" cy="0"/>
        </a:xfrm>
      </p:grpSpPr>
      <p:sp>
        <p:nvSpPr>
          <p:cNvPr id="91" name="Google Shape;91;p18"/>
          <p:cNvSpPr txBox="1"/>
          <p:nvPr>
            <p:ph type="title"/>
          </p:nvPr>
        </p:nvSpPr>
        <p:spPr>
          <a:xfrm>
            <a:off x="495600" y="594030"/>
            <a:ext cx="4076400" cy="13035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800"/>
              <a:buFont typeface="Roboto"/>
              <a:buNone/>
              <a:defRPr sz="38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92" name="Google Shape;92;p18"/>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93" name="Google Shape;93;p18"/>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94" name="Google Shape;94;p18"/>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95" name="Google Shape;95;p18"/>
          <p:cNvSpPr/>
          <p:nvPr/>
        </p:nvSpPr>
        <p:spPr>
          <a:xfrm>
            <a:off x="495601" y="2448075"/>
            <a:ext cx="304500" cy="304500"/>
          </a:xfrm>
          <a:prstGeom prst="ellipse">
            <a:avLst/>
          </a:prstGeom>
          <a:solidFill>
            <a:srgbClr val="F7635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lt1"/>
                </a:solidFill>
                <a:latin typeface="Roboto"/>
                <a:ea typeface="Roboto"/>
                <a:cs typeface="Roboto"/>
                <a:sym typeface="Roboto"/>
              </a:rPr>
              <a:t>1</a:t>
            </a:r>
            <a:endParaRPr sz="1100"/>
          </a:p>
        </p:txBody>
      </p:sp>
      <p:sp>
        <p:nvSpPr>
          <p:cNvPr id="96" name="Google Shape;96;p18"/>
          <p:cNvSpPr/>
          <p:nvPr/>
        </p:nvSpPr>
        <p:spPr>
          <a:xfrm>
            <a:off x="3473767" y="2448075"/>
            <a:ext cx="304500" cy="304500"/>
          </a:xfrm>
          <a:prstGeom prst="ellipse">
            <a:avLst/>
          </a:prstGeom>
          <a:solidFill>
            <a:srgbClr val="EEB72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lt1"/>
                </a:solidFill>
                <a:latin typeface="Roboto"/>
                <a:ea typeface="Roboto"/>
                <a:cs typeface="Roboto"/>
                <a:sym typeface="Roboto"/>
              </a:rPr>
              <a:t>2</a:t>
            </a:r>
            <a:endParaRPr sz="1100"/>
          </a:p>
        </p:txBody>
      </p:sp>
      <p:sp>
        <p:nvSpPr>
          <p:cNvPr id="97" name="Google Shape;97;p18"/>
          <p:cNvSpPr/>
          <p:nvPr/>
        </p:nvSpPr>
        <p:spPr>
          <a:xfrm>
            <a:off x="6451633" y="2448075"/>
            <a:ext cx="304500" cy="304500"/>
          </a:xfrm>
          <a:prstGeom prst="ellipse">
            <a:avLst/>
          </a:prstGeom>
          <a:solidFill>
            <a:srgbClr val="1ED2A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lt1"/>
                </a:solidFill>
                <a:latin typeface="Roboto"/>
                <a:ea typeface="Roboto"/>
                <a:cs typeface="Roboto"/>
                <a:sym typeface="Roboto"/>
              </a:rPr>
              <a:t>3</a:t>
            </a:r>
            <a:endParaRPr sz="1100"/>
          </a:p>
        </p:txBody>
      </p:sp>
      <p:sp>
        <p:nvSpPr>
          <p:cNvPr id="98" name="Google Shape;98;p18"/>
          <p:cNvSpPr txBox="1"/>
          <p:nvPr>
            <p:ph idx="1" type="body"/>
          </p:nvPr>
        </p:nvSpPr>
        <p:spPr>
          <a:xfrm>
            <a:off x="495300" y="2965847"/>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500"/>
              <a:buNone/>
              <a:defRPr sz="15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9" name="Google Shape;99;p18"/>
          <p:cNvSpPr txBox="1"/>
          <p:nvPr>
            <p:ph idx="2" type="body"/>
          </p:nvPr>
        </p:nvSpPr>
        <p:spPr>
          <a:xfrm>
            <a:off x="3473767" y="2965847"/>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500"/>
              <a:buNone/>
              <a:defRPr sz="15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0" name="Google Shape;100;p18"/>
          <p:cNvSpPr txBox="1"/>
          <p:nvPr>
            <p:ph idx="3" type="body"/>
          </p:nvPr>
        </p:nvSpPr>
        <p:spPr>
          <a:xfrm>
            <a:off x="6451934" y="2965847"/>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500"/>
              <a:buNone/>
              <a:defRPr sz="15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Custom Layout">
  <p:cSld name="26_Custom Layout">
    <p:bg>
      <p:bgPr>
        <a:solidFill>
          <a:schemeClr val="lt1"/>
        </a:solidFill>
      </p:bgPr>
    </p:bg>
    <p:spTree>
      <p:nvGrpSpPr>
        <p:cNvPr id="101" name="Shape 101"/>
        <p:cNvGrpSpPr/>
        <p:nvPr/>
      </p:nvGrpSpPr>
      <p:grpSpPr>
        <a:xfrm>
          <a:off x="0" y="0"/>
          <a:ext cx="0" cy="0"/>
          <a:chOff x="0" y="0"/>
          <a:chExt cx="0" cy="0"/>
        </a:xfrm>
      </p:grpSpPr>
      <p:sp>
        <p:nvSpPr>
          <p:cNvPr id="102" name="Google Shape;102;p19"/>
          <p:cNvSpPr/>
          <p:nvPr/>
        </p:nvSpPr>
        <p:spPr>
          <a:xfrm>
            <a:off x="0" y="0"/>
            <a:ext cx="4572000" cy="5143500"/>
          </a:xfrm>
          <a:prstGeom prst="rect">
            <a:avLst/>
          </a:prstGeom>
          <a:solidFill>
            <a:srgbClr val="BB4B3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3" name="Google Shape;103;p19"/>
          <p:cNvSpPr txBox="1"/>
          <p:nvPr>
            <p:ph type="title"/>
          </p:nvPr>
        </p:nvSpPr>
        <p:spPr>
          <a:xfrm>
            <a:off x="495602" y="1332873"/>
            <a:ext cx="3429000" cy="2477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104" name="Google Shape;104;p19"/>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105" name="Google Shape;105;p19"/>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06" name="Google Shape;106;p19"/>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bg>
      <p:bgPr>
        <a:solidFill>
          <a:schemeClr val="lt1"/>
        </a:solidFill>
      </p:bgPr>
    </p:bg>
    <p:spTree>
      <p:nvGrpSpPr>
        <p:cNvPr id="107" name="Shape 107"/>
        <p:cNvGrpSpPr/>
        <p:nvPr/>
      </p:nvGrpSpPr>
      <p:grpSpPr>
        <a:xfrm>
          <a:off x="0" y="0"/>
          <a:ext cx="0" cy="0"/>
          <a:chOff x="0" y="0"/>
          <a:chExt cx="0" cy="0"/>
        </a:xfrm>
      </p:grpSpPr>
      <p:sp>
        <p:nvSpPr>
          <p:cNvPr id="108" name="Google Shape;108;p20"/>
          <p:cNvSpPr/>
          <p:nvPr/>
        </p:nvSpPr>
        <p:spPr>
          <a:xfrm flipH="1">
            <a:off x="138" y="0"/>
            <a:ext cx="30471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09" name="Google Shape;109;p20"/>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110" name="Google Shape;110;p20"/>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111" name="Google Shape;111;p20"/>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112" name="Google Shape;112;p20"/>
          <p:cNvSpPr txBox="1"/>
          <p:nvPr>
            <p:ph idx="1" type="body"/>
          </p:nvPr>
        </p:nvSpPr>
        <p:spPr>
          <a:xfrm>
            <a:off x="495601" y="2041921"/>
            <a:ext cx="2174100" cy="1059600"/>
          </a:xfrm>
          <a:prstGeom prst="rect">
            <a:avLst/>
          </a:prstGeom>
          <a:noFill/>
          <a:ln>
            <a:noFill/>
          </a:ln>
        </p:spPr>
        <p:txBody>
          <a:bodyPr anchorCtr="0" anchor="ctr" bIns="34275" lIns="0" spcFirstLastPara="1" rIns="0" wrap="square" tIns="34275">
            <a:noAutofit/>
          </a:bodyPr>
          <a:lstStyle>
            <a:lvl1pPr indent="-228600" lvl="0" marL="457200" rtl="0" algn="l">
              <a:lnSpc>
                <a:spcPct val="100000"/>
              </a:lnSpc>
              <a:spcBef>
                <a:spcPts val="0"/>
              </a:spcBef>
              <a:spcAft>
                <a:spcPts val="0"/>
              </a:spcAft>
              <a:buClr>
                <a:srgbClr val="212136"/>
              </a:buClr>
              <a:buSzPts val="3000"/>
              <a:buNone/>
              <a:defRPr b="1" sz="3000">
                <a:solidFill>
                  <a:srgbClr val="212136"/>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bg>
      <p:bgPr>
        <a:solidFill>
          <a:schemeClr val="lt1"/>
        </a:solidFill>
      </p:bgPr>
    </p:bg>
    <p:spTree>
      <p:nvGrpSpPr>
        <p:cNvPr id="113" name="Shape 113"/>
        <p:cNvGrpSpPr/>
        <p:nvPr/>
      </p:nvGrpSpPr>
      <p:grpSpPr>
        <a:xfrm>
          <a:off x="0" y="0"/>
          <a:ext cx="0" cy="0"/>
          <a:chOff x="0" y="0"/>
          <a:chExt cx="0" cy="0"/>
        </a:xfrm>
      </p:grpSpPr>
      <p:sp>
        <p:nvSpPr>
          <p:cNvPr id="114" name="Google Shape;114;p21"/>
          <p:cNvSpPr txBox="1"/>
          <p:nvPr>
            <p:ph type="title"/>
          </p:nvPr>
        </p:nvSpPr>
        <p:spPr>
          <a:xfrm>
            <a:off x="495600" y="594030"/>
            <a:ext cx="4843800" cy="7041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800"/>
              <a:buFont typeface="Roboto"/>
              <a:buNone/>
              <a:defRPr sz="38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115" name="Google Shape;115;p21"/>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116" name="Google Shape;116;p21"/>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117" name="Google Shape;117;p21"/>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118" name="Google Shape;118;p21"/>
          <p:cNvSpPr txBox="1"/>
          <p:nvPr>
            <p:ph idx="1" type="subTitle"/>
          </p:nvPr>
        </p:nvSpPr>
        <p:spPr>
          <a:xfrm>
            <a:off x="495600" y="1403461"/>
            <a:ext cx="4843800" cy="3138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19" name="Google Shape;119;p21"/>
          <p:cNvSpPr txBox="1"/>
          <p:nvPr>
            <p:ph idx="2" type="body"/>
          </p:nvPr>
        </p:nvSpPr>
        <p:spPr>
          <a:xfrm>
            <a:off x="495300" y="2536699"/>
            <a:ext cx="2196300" cy="3138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700"/>
              <a:buNone/>
              <a:defRPr b="1" sz="17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0" name="Google Shape;120;p21"/>
          <p:cNvSpPr txBox="1"/>
          <p:nvPr>
            <p:ph idx="3" type="body"/>
          </p:nvPr>
        </p:nvSpPr>
        <p:spPr>
          <a:xfrm>
            <a:off x="3473767" y="2536699"/>
            <a:ext cx="2196300" cy="3138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700"/>
              <a:buNone/>
              <a:defRPr b="1" sz="17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1" name="Google Shape;121;p21"/>
          <p:cNvSpPr txBox="1"/>
          <p:nvPr>
            <p:ph idx="4" type="body"/>
          </p:nvPr>
        </p:nvSpPr>
        <p:spPr>
          <a:xfrm>
            <a:off x="6451933" y="2536699"/>
            <a:ext cx="2196300" cy="3138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700"/>
              <a:buNone/>
              <a:defRPr b="1" sz="17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2" name="Google Shape;122;p21"/>
          <p:cNvSpPr txBox="1"/>
          <p:nvPr>
            <p:ph idx="5" type="body"/>
          </p:nvPr>
        </p:nvSpPr>
        <p:spPr>
          <a:xfrm>
            <a:off x="495300" y="2924880"/>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3" name="Google Shape;123;p21"/>
          <p:cNvSpPr txBox="1"/>
          <p:nvPr>
            <p:ph idx="6" type="body"/>
          </p:nvPr>
        </p:nvSpPr>
        <p:spPr>
          <a:xfrm>
            <a:off x="3473767" y="2924880"/>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4" name="Google Shape;124;p21"/>
          <p:cNvSpPr txBox="1"/>
          <p:nvPr>
            <p:ph idx="7" type="body"/>
          </p:nvPr>
        </p:nvSpPr>
        <p:spPr>
          <a:xfrm>
            <a:off x="6451934" y="2924880"/>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5" name="Google Shape;125;p21"/>
          <p:cNvSpPr/>
          <p:nvPr>
            <p:ph idx="8" type="pic"/>
          </p:nvPr>
        </p:nvSpPr>
        <p:spPr>
          <a:xfrm>
            <a:off x="492919" y="2157112"/>
            <a:ext cx="301800" cy="301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6" name="Google Shape;126;p21"/>
          <p:cNvSpPr/>
          <p:nvPr>
            <p:ph idx="9" type="pic"/>
          </p:nvPr>
        </p:nvSpPr>
        <p:spPr>
          <a:xfrm>
            <a:off x="6451933" y="2157112"/>
            <a:ext cx="301800" cy="301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7" name="Google Shape;127;p21"/>
          <p:cNvSpPr/>
          <p:nvPr>
            <p:ph idx="13" type="pic"/>
          </p:nvPr>
        </p:nvSpPr>
        <p:spPr>
          <a:xfrm>
            <a:off x="3473768" y="2158976"/>
            <a:ext cx="301800" cy="301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bg>
      <p:bgPr>
        <a:solidFill>
          <a:schemeClr val="lt1"/>
        </a:solidFill>
      </p:bgPr>
    </p:bg>
    <p:spTree>
      <p:nvGrpSpPr>
        <p:cNvPr id="128" name="Shape 128"/>
        <p:cNvGrpSpPr/>
        <p:nvPr/>
      </p:nvGrpSpPr>
      <p:grpSpPr>
        <a:xfrm>
          <a:off x="0" y="0"/>
          <a:ext cx="0" cy="0"/>
          <a:chOff x="0" y="0"/>
          <a:chExt cx="0" cy="0"/>
        </a:xfrm>
      </p:grpSpPr>
      <p:sp>
        <p:nvSpPr>
          <p:cNvPr id="129" name="Google Shape;129;p22"/>
          <p:cNvSpPr/>
          <p:nvPr/>
        </p:nvSpPr>
        <p:spPr>
          <a:xfrm flipH="1">
            <a:off x="138" y="0"/>
            <a:ext cx="30471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30" name="Google Shape;130;p22"/>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131" name="Google Shape;131;p22"/>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132" name="Google Shape;132;p22"/>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133" name="Google Shape;133;p22"/>
          <p:cNvSpPr txBox="1"/>
          <p:nvPr>
            <p:ph idx="1" type="body"/>
          </p:nvPr>
        </p:nvSpPr>
        <p:spPr>
          <a:xfrm>
            <a:off x="495601" y="2041921"/>
            <a:ext cx="2174100" cy="1059600"/>
          </a:xfrm>
          <a:prstGeom prst="rect">
            <a:avLst/>
          </a:prstGeom>
          <a:noFill/>
          <a:ln>
            <a:noFill/>
          </a:ln>
        </p:spPr>
        <p:txBody>
          <a:bodyPr anchorCtr="0" anchor="ctr" bIns="34275" lIns="0" spcFirstLastPara="1" rIns="0" wrap="square" tIns="34275">
            <a:noAutofit/>
          </a:bodyPr>
          <a:lstStyle>
            <a:lvl1pPr indent="-228600" lvl="0" marL="457200" rtl="0" algn="l">
              <a:lnSpc>
                <a:spcPct val="100000"/>
              </a:lnSpc>
              <a:spcBef>
                <a:spcPts val="0"/>
              </a:spcBef>
              <a:spcAft>
                <a:spcPts val="0"/>
              </a:spcAft>
              <a:buClr>
                <a:srgbClr val="212136"/>
              </a:buClr>
              <a:buSzPts val="3000"/>
              <a:buNone/>
              <a:defRPr b="1" sz="3000">
                <a:solidFill>
                  <a:srgbClr val="212136"/>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4" name="Google Shape;134;p22"/>
          <p:cNvSpPr txBox="1"/>
          <p:nvPr>
            <p:ph idx="2" type="subTitle"/>
          </p:nvPr>
        </p:nvSpPr>
        <p:spPr>
          <a:xfrm>
            <a:off x="3542839" y="668304"/>
            <a:ext cx="51054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127E67"/>
        </a:solidFill>
      </p:bgPr>
    </p:bg>
    <p:spTree>
      <p:nvGrpSpPr>
        <p:cNvPr id="135" name="Shape 135"/>
        <p:cNvGrpSpPr/>
        <p:nvPr/>
      </p:nvGrpSpPr>
      <p:grpSpPr>
        <a:xfrm>
          <a:off x="0" y="0"/>
          <a:ext cx="0" cy="0"/>
          <a:chOff x="0" y="0"/>
          <a:chExt cx="0" cy="0"/>
        </a:xfrm>
      </p:grpSpPr>
      <p:sp>
        <p:nvSpPr>
          <p:cNvPr id="136" name="Google Shape;136;p23"/>
          <p:cNvSpPr txBox="1"/>
          <p:nvPr>
            <p:ph type="ctrTitle"/>
          </p:nvPr>
        </p:nvSpPr>
        <p:spPr>
          <a:xfrm>
            <a:off x="495600" y="1937207"/>
            <a:ext cx="4917900" cy="1790700"/>
          </a:xfrm>
          <a:prstGeom prst="rect">
            <a:avLst/>
          </a:prstGeom>
          <a:noFill/>
          <a:ln>
            <a:noFill/>
          </a:ln>
        </p:spPr>
        <p:txBody>
          <a:bodyPr anchorCtr="0" anchor="t" bIns="34275" lIns="0" spcFirstLastPara="1" rIns="0" wrap="square" tIns="34275">
            <a:noAutofit/>
          </a:bodyPr>
          <a:lstStyle>
            <a:lvl1pPr lvl="0" rtl="0" algn="l">
              <a:lnSpc>
                <a:spcPct val="90000"/>
              </a:lnSpc>
              <a:spcBef>
                <a:spcPts val="0"/>
              </a:spcBef>
              <a:spcAft>
                <a:spcPts val="0"/>
              </a:spcAft>
              <a:buClr>
                <a:schemeClr val="lt1"/>
              </a:buClr>
              <a:buSzPts val="3800"/>
              <a:buFont typeface="Roboto Slab"/>
              <a:buNone/>
              <a:defRPr sz="38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7" name="Google Shape;137;p23"/>
          <p:cNvSpPr txBox="1"/>
          <p:nvPr>
            <p:ph idx="1" type="subTitle"/>
          </p:nvPr>
        </p:nvSpPr>
        <p:spPr>
          <a:xfrm>
            <a:off x="495601" y="1493804"/>
            <a:ext cx="3486000" cy="273900"/>
          </a:xfrm>
          <a:prstGeom prst="rect">
            <a:avLst/>
          </a:prstGeom>
          <a:noFill/>
          <a:ln>
            <a:noFill/>
          </a:ln>
        </p:spPr>
        <p:txBody>
          <a:bodyPr anchorCtr="0" anchor="t" bIns="34275" lIns="0" spcFirstLastPara="1" rIns="0" wrap="square" tIns="34275">
            <a:noAutofit/>
          </a:bodyPr>
          <a:lstStyle>
            <a:lvl1pPr lvl="0" rtl="0" algn="l">
              <a:lnSpc>
                <a:spcPct val="90000"/>
              </a:lnSpc>
              <a:spcBef>
                <a:spcPts val="800"/>
              </a:spcBef>
              <a:spcAft>
                <a:spcPts val="0"/>
              </a:spcAft>
              <a:buClr>
                <a:schemeClr val="lt1"/>
              </a:buClr>
              <a:buSzPts val="1400"/>
              <a:buNone/>
              <a:defRPr b="1" sz="14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38" name="Google Shape;138;p23"/>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139" name="Google Shape;139;p23"/>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Calibri"/>
                <a:ea typeface="Calibri"/>
                <a:cs typeface="Calibri"/>
                <a:sym typeface="Calibri"/>
              </a:rPr>
              <a:t>‹#›</a:t>
            </a:fld>
            <a:endParaRPr b="0" i="0" sz="900" u="none" cap="none" strike="noStrike">
              <a:solidFill>
                <a:schemeClr val="lt1"/>
              </a:solidFill>
              <a:latin typeface="Calibri"/>
              <a:ea typeface="Calibri"/>
              <a:cs typeface="Calibri"/>
              <a:sym typeface="Calibri"/>
            </a:endParaRPr>
          </a:p>
        </p:txBody>
      </p:sp>
      <p:pic>
        <p:nvPicPr>
          <p:cNvPr id="140" name="Google Shape;140;p23"/>
          <p:cNvPicPr preferRelativeResize="0"/>
          <p:nvPr/>
        </p:nvPicPr>
        <p:blipFill rotWithShape="1">
          <a:blip r:embed="rId3">
            <a:alphaModFix/>
          </a:blip>
          <a:srcRect b="0" l="5170" r="4429" t="0"/>
          <a:stretch/>
        </p:blipFill>
        <p:spPr>
          <a:xfrm>
            <a:off x="6385967" y="0"/>
            <a:ext cx="2758032" cy="5148295"/>
          </a:xfrm>
          <a:prstGeom prst="rect">
            <a:avLst/>
          </a:prstGeom>
          <a:solidFill>
            <a:srgbClr val="1ED2AC"/>
          </a:solid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bg>
      <p:bgPr>
        <a:solidFill>
          <a:srgbClr val="127E67"/>
        </a:solidFill>
      </p:bgPr>
    </p:bg>
    <p:spTree>
      <p:nvGrpSpPr>
        <p:cNvPr id="141" name="Shape 141"/>
        <p:cNvGrpSpPr/>
        <p:nvPr/>
      </p:nvGrpSpPr>
      <p:grpSpPr>
        <a:xfrm>
          <a:off x="0" y="0"/>
          <a:ext cx="0" cy="0"/>
          <a:chOff x="0" y="0"/>
          <a:chExt cx="0" cy="0"/>
        </a:xfrm>
      </p:grpSpPr>
      <p:sp>
        <p:nvSpPr>
          <p:cNvPr id="142" name="Google Shape;142;p24"/>
          <p:cNvSpPr/>
          <p:nvPr>
            <p:ph idx="2" type="pic"/>
          </p:nvPr>
        </p:nvSpPr>
        <p:spPr>
          <a:xfrm>
            <a:off x="4782493" y="173488"/>
            <a:ext cx="4190100" cy="5422500"/>
          </a:xfrm>
          <a:prstGeom prst="rect">
            <a:avLst/>
          </a:prstGeom>
          <a:solidFill>
            <a:schemeClr val="lt1">
              <a:alpha val="49800"/>
            </a:schemeClr>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100"/>
              <a:buFont typeface="Arial"/>
              <a:buNone/>
              <a:defRPr b="1" i="0" sz="11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43" name="Google Shape;143;p24"/>
          <p:cNvSpPr txBox="1"/>
          <p:nvPr>
            <p:ph type="title"/>
          </p:nvPr>
        </p:nvSpPr>
        <p:spPr>
          <a:xfrm>
            <a:off x="495602" y="594030"/>
            <a:ext cx="3605700" cy="6690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4" name="Google Shape;144;p24"/>
          <p:cNvSpPr txBox="1"/>
          <p:nvPr>
            <p:ph idx="1" type="subTitle"/>
          </p:nvPr>
        </p:nvSpPr>
        <p:spPr>
          <a:xfrm>
            <a:off x="495601" y="1384144"/>
            <a:ext cx="3605700" cy="31653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chemeClr val="lt1"/>
              </a:buClr>
              <a:buSzPts val="1200"/>
              <a:buNone/>
              <a:defRPr b="0" sz="12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45" name="Google Shape;145;p24"/>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146" name="Google Shape;146;p24"/>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900"/>
              <a:buNone/>
              <a:defRPr sz="900"/>
            </a:lvl1pPr>
            <a:lvl2pPr indent="-228600" lvl="1" marL="914400" rtl="0" algn="l">
              <a:lnSpc>
                <a:spcPct val="90000"/>
              </a:lnSpc>
              <a:spcBef>
                <a:spcPts val="400"/>
              </a:spcBef>
              <a:spcAft>
                <a:spcPts val="0"/>
              </a:spcAft>
              <a:buClr>
                <a:schemeClr val="dk1"/>
              </a:buClr>
              <a:buSzPts val="900"/>
              <a:buNone/>
              <a:defRPr sz="9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900"/>
              <a:buNone/>
              <a:defRPr sz="900"/>
            </a:lvl4pPr>
            <a:lvl5pPr indent="-228600" lvl="4" marL="2286000" rtl="0" algn="l">
              <a:lnSpc>
                <a:spcPct val="90000"/>
              </a:lnSpc>
              <a:spcBef>
                <a:spcPts val="400"/>
              </a:spcBef>
              <a:spcAft>
                <a:spcPts val="0"/>
              </a:spcAft>
              <a:buClr>
                <a:schemeClr val="dk1"/>
              </a:buClr>
              <a:buSzPts val="900"/>
              <a:buNone/>
              <a:defRPr sz="9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rgbClr val="127E67"/>
        </a:solidFill>
      </p:bgPr>
    </p:bg>
    <p:spTree>
      <p:nvGrpSpPr>
        <p:cNvPr id="147" name="Shape 147"/>
        <p:cNvGrpSpPr/>
        <p:nvPr/>
      </p:nvGrpSpPr>
      <p:grpSpPr>
        <a:xfrm>
          <a:off x="0" y="0"/>
          <a:ext cx="0" cy="0"/>
          <a:chOff x="0" y="0"/>
          <a:chExt cx="0" cy="0"/>
        </a:xfrm>
      </p:grpSpPr>
      <p:sp>
        <p:nvSpPr>
          <p:cNvPr id="148" name="Google Shape;148;p25"/>
          <p:cNvSpPr/>
          <p:nvPr>
            <p:ph idx="2" type="pic"/>
          </p:nvPr>
        </p:nvSpPr>
        <p:spPr>
          <a:xfrm>
            <a:off x="4782493" y="173488"/>
            <a:ext cx="4190100" cy="5422500"/>
          </a:xfrm>
          <a:prstGeom prst="rect">
            <a:avLst/>
          </a:prstGeom>
          <a:solidFill>
            <a:schemeClr val="lt1">
              <a:alpha val="49800"/>
            </a:schemeClr>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100"/>
              <a:buFont typeface="Arial"/>
              <a:buNone/>
              <a:defRPr b="1" i="0" sz="11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49" name="Google Shape;149;p25"/>
          <p:cNvSpPr txBox="1"/>
          <p:nvPr>
            <p:ph type="title"/>
          </p:nvPr>
        </p:nvSpPr>
        <p:spPr>
          <a:xfrm>
            <a:off x="495602" y="1524749"/>
            <a:ext cx="3605700" cy="1211700"/>
          </a:xfrm>
          <a:prstGeom prst="rect">
            <a:avLst/>
          </a:prstGeom>
          <a:noFill/>
          <a:ln>
            <a:noFill/>
          </a:ln>
        </p:spPr>
        <p:txBody>
          <a:bodyPr anchorCtr="0" anchor="b"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0" name="Google Shape;150;p25"/>
          <p:cNvSpPr txBox="1"/>
          <p:nvPr>
            <p:ph idx="1" type="subTitle"/>
          </p:nvPr>
        </p:nvSpPr>
        <p:spPr>
          <a:xfrm>
            <a:off x="495601" y="2914650"/>
            <a:ext cx="3605700" cy="14253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chemeClr val="lt1"/>
              </a:buClr>
              <a:buSzPts val="1700"/>
              <a:buNone/>
              <a:defRPr b="0" sz="17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51" name="Google Shape;151;p25"/>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152" name="Google Shape;152;p25"/>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900"/>
              <a:buNone/>
              <a:defRPr sz="900"/>
            </a:lvl1pPr>
            <a:lvl2pPr indent="-228600" lvl="1" marL="914400" rtl="0" algn="l">
              <a:lnSpc>
                <a:spcPct val="90000"/>
              </a:lnSpc>
              <a:spcBef>
                <a:spcPts val="400"/>
              </a:spcBef>
              <a:spcAft>
                <a:spcPts val="0"/>
              </a:spcAft>
              <a:buClr>
                <a:schemeClr val="dk1"/>
              </a:buClr>
              <a:buSzPts val="900"/>
              <a:buNone/>
              <a:defRPr sz="9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900"/>
              <a:buNone/>
              <a:defRPr sz="900"/>
            </a:lvl4pPr>
            <a:lvl5pPr indent="-228600" lvl="4" marL="2286000" rtl="0" algn="l">
              <a:lnSpc>
                <a:spcPct val="90000"/>
              </a:lnSpc>
              <a:spcBef>
                <a:spcPts val="400"/>
              </a:spcBef>
              <a:spcAft>
                <a:spcPts val="0"/>
              </a:spcAft>
              <a:buClr>
                <a:schemeClr val="dk1"/>
              </a:buClr>
              <a:buSzPts val="900"/>
              <a:buNone/>
              <a:defRPr sz="9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solidFill>
          <a:schemeClr val="lt1"/>
        </a:solidFill>
      </p:bgPr>
    </p:bg>
    <p:spTree>
      <p:nvGrpSpPr>
        <p:cNvPr id="153" name="Shape 153"/>
        <p:cNvGrpSpPr/>
        <p:nvPr/>
      </p:nvGrpSpPr>
      <p:grpSpPr>
        <a:xfrm>
          <a:off x="0" y="0"/>
          <a:ext cx="0" cy="0"/>
          <a:chOff x="0" y="0"/>
          <a:chExt cx="0" cy="0"/>
        </a:xfrm>
      </p:grpSpPr>
      <p:sp>
        <p:nvSpPr>
          <p:cNvPr id="154" name="Google Shape;154;p26"/>
          <p:cNvSpPr/>
          <p:nvPr/>
        </p:nvSpPr>
        <p:spPr>
          <a:xfrm>
            <a:off x="0" y="0"/>
            <a:ext cx="4572000" cy="5143500"/>
          </a:xfrm>
          <a:prstGeom prst="rect">
            <a:avLst/>
          </a:prstGeom>
          <a:solidFill>
            <a:srgbClr val="127E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55" name="Google Shape;155;p26"/>
          <p:cNvSpPr txBox="1"/>
          <p:nvPr>
            <p:ph type="title"/>
          </p:nvPr>
        </p:nvSpPr>
        <p:spPr>
          <a:xfrm>
            <a:off x="495602" y="1332873"/>
            <a:ext cx="3429000" cy="2477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156" name="Google Shape;156;p26"/>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157" name="Google Shape;157;p26"/>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58" name="Google Shape;158;p26"/>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bg>
      <p:bgPr>
        <a:solidFill>
          <a:schemeClr val="lt1"/>
        </a:solidFill>
      </p:bgPr>
    </p:bg>
    <p:spTree>
      <p:nvGrpSpPr>
        <p:cNvPr id="159" name="Shape 159"/>
        <p:cNvGrpSpPr/>
        <p:nvPr/>
      </p:nvGrpSpPr>
      <p:grpSpPr>
        <a:xfrm>
          <a:off x="0" y="0"/>
          <a:ext cx="0" cy="0"/>
          <a:chOff x="0" y="0"/>
          <a:chExt cx="0" cy="0"/>
        </a:xfrm>
      </p:grpSpPr>
      <p:sp>
        <p:nvSpPr>
          <p:cNvPr id="160" name="Google Shape;160;p27"/>
          <p:cNvSpPr/>
          <p:nvPr/>
        </p:nvSpPr>
        <p:spPr>
          <a:xfrm>
            <a:off x="4572000" y="0"/>
            <a:ext cx="4572000" cy="5143500"/>
          </a:xfrm>
          <a:prstGeom prst="rect">
            <a:avLst/>
          </a:prstGeom>
          <a:solidFill>
            <a:srgbClr val="127E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61" name="Google Shape;161;p27"/>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162" name="Google Shape;162;p27"/>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chemeClr val="lt1"/>
              </a:buClr>
              <a:buSzPts val="1700"/>
              <a:buNone/>
              <a:defRPr b="0" sz="17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63" name="Google Shape;163;p27"/>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164" name="Google Shape;164;p27"/>
          <p:cNvSpPr txBox="1"/>
          <p:nvPr>
            <p:ph type="title"/>
          </p:nvPr>
        </p:nvSpPr>
        <p:spPr>
          <a:xfrm>
            <a:off x="495602" y="1511321"/>
            <a:ext cx="28146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212136"/>
              </a:buClr>
              <a:buSzPts val="3000"/>
              <a:buFont typeface="Roboto"/>
              <a:buNone/>
              <a:defRPr sz="30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165" name="Google Shape;165;p27"/>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bg>
      <p:bgPr>
        <a:solidFill>
          <a:schemeClr val="lt1"/>
        </a:solidFill>
      </p:bgPr>
    </p:bg>
    <p:spTree>
      <p:nvGrpSpPr>
        <p:cNvPr id="166" name="Shape 166"/>
        <p:cNvGrpSpPr/>
        <p:nvPr/>
      </p:nvGrpSpPr>
      <p:grpSpPr>
        <a:xfrm>
          <a:off x="0" y="0"/>
          <a:ext cx="0" cy="0"/>
          <a:chOff x="0" y="0"/>
          <a:chExt cx="0" cy="0"/>
        </a:xfrm>
      </p:grpSpPr>
      <p:sp>
        <p:nvSpPr>
          <p:cNvPr id="167" name="Google Shape;167;p28"/>
          <p:cNvSpPr/>
          <p:nvPr/>
        </p:nvSpPr>
        <p:spPr>
          <a:xfrm>
            <a:off x="4572000" y="0"/>
            <a:ext cx="4572000" cy="5143500"/>
          </a:xfrm>
          <a:prstGeom prst="rect">
            <a:avLst/>
          </a:prstGeom>
          <a:solidFill>
            <a:srgbClr val="127E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68" name="Google Shape;168;p28"/>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169" name="Google Shape;169;p28"/>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170" name="Google Shape;170;p28"/>
          <p:cNvSpPr txBox="1"/>
          <p:nvPr>
            <p:ph type="title"/>
          </p:nvPr>
        </p:nvSpPr>
        <p:spPr>
          <a:xfrm>
            <a:off x="495601" y="1511321"/>
            <a:ext cx="35514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127E67"/>
              </a:buClr>
              <a:buSzPts val="3800"/>
              <a:buFont typeface="Roboto"/>
              <a:buNone/>
              <a:defRPr sz="3800">
                <a:solidFill>
                  <a:srgbClr val="127E67"/>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1" name="Google Shape;171;p28"/>
          <p:cNvSpPr/>
          <p:nvPr>
            <p:ph idx="2" type="pic"/>
          </p:nvPr>
        </p:nvSpPr>
        <p:spPr>
          <a:xfrm>
            <a:off x="4741000" y="171450"/>
            <a:ext cx="4231500" cy="4800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200"/>
              <a:buFont typeface="Arial"/>
              <a:buNone/>
              <a:defRPr b="1" i="0" sz="12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172" name="Google Shape;172;p28"/>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bg>
      <p:bgPr>
        <a:solidFill>
          <a:schemeClr val="lt1"/>
        </a:solidFill>
      </p:bgPr>
    </p:bg>
    <p:spTree>
      <p:nvGrpSpPr>
        <p:cNvPr id="173" name="Shape 173"/>
        <p:cNvGrpSpPr/>
        <p:nvPr/>
      </p:nvGrpSpPr>
      <p:grpSpPr>
        <a:xfrm>
          <a:off x="0" y="0"/>
          <a:ext cx="0" cy="0"/>
          <a:chOff x="0" y="0"/>
          <a:chExt cx="0" cy="0"/>
        </a:xfrm>
      </p:grpSpPr>
      <p:sp>
        <p:nvSpPr>
          <p:cNvPr id="174" name="Google Shape;174;p29"/>
          <p:cNvSpPr/>
          <p:nvPr/>
        </p:nvSpPr>
        <p:spPr>
          <a:xfrm>
            <a:off x="4572000" y="0"/>
            <a:ext cx="4572000" cy="5143500"/>
          </a:xfrm>
          <a:prstGeom prst="rect">
            <a:avLst/>
          </a:prstGeom>
          <a:solidFill>
            <a:srgbClr val="127E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75" name="Google Shape;175;p29"/>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176" name="Google Shape;176;p29"/>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177" name="Google Shape;177;p29"/>
          <p:cNvSpPr/>
          <p:nvPr>
            <p:ph idx="2" type="pic"/>
          </p:nvPr>
        </p:nvSpPr>
        <p:spPr>
          <a:xfrm>
            <a:off x="4741000" y="171450"/>
            <a:ext cx="4231500" cy="4800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200"/>
              <a:buFont typeface="Arial"/>
              <a:buNone/>
              <a:defRPr b="1" i="0" sz="12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78" name="Google Shape;178;p29"/>
          <p:cNvSpPr txBox="1"/>
          <p:nvPr>
            <p:ph idx="1" type="subTitle"/>
          </p:nvPr>
        </p:nvSpPr>
        <p:spPr>
          <a:xfrm>
            <a:off x="495601" y="2709746"/>
            <a:ext cx="3485400" cy="1304400"/>
          </a:xfrm>
          <a:prstGeom prst="rect">
            <a:avLst/>
          </a:prstGeom>
          <a:noFill/>
          <a:ln>
            <a:noFill/>
          </a:ln>
        </p:spPr>
        <p:txBody>
          <a:bodyPr anchorCtr="0" anchor="t" bIns="34275" lIns="0" spcFirstLastPara="1" rIns="0" wrap="square" tIns="34275">
            <a:noAutofit/>
          </a:bodyPr>
          <a:lstStyle>
            <a:lvl1pPr lvl="0" rtl="0" algn="l">
              <a:lnSpc>
                <a:spcPct val="120000"/>
              </a:lnSpc>
              <a:spcBef>
                <a:spcPts val="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79" name="Google Shape;179;p29"/>
          <p:cNvSpPr txBox="1"/>
          <p:nvPr>
            <p:ph idx="3" type="body"/>
          </p:nvPr>
        </p:nvSpPr>
        <p:spPr>
          <a:xfrm>
            <a:off x="495601" y="1524749"/>
            <a:ext cx="3485400" cy="1059600"/>
          </a:xfrm>
          <a:prstGeom prst="rect">
            <a:avLst/>
          </a:prstGeom>
          <a:noFill/>
          <a:ln>
            <a:noFill/>
          </a:ln>
        </p:spPr>
        <p:txBody>
          <a:bodyPr anchorCtr="0" anchor="b" bIns="34275" lIns="0" spcFirstLastPara="1" rIns="0" wrap="square" tIns="34275">
            <a:noAutofit/>
          </a:bodyPr>
          <a:lstStyle>
            <a:lvl1pPr indent="-228600" lvl="0" marL="457200" rtl="0" algn="l">
              <a:lnSpc>
                <a:spcPct val="100000"/>
              </a:lnSpc>
              <a:spcBef>
                <a:spcPts val="0"/>
              </a:spcBef>
              <a:spcAft>
                <a:spcPts val="0"/>
              </a:spcAft>
              <a:buClr>
                <a:srgbClr val="127E67"/>
              </a:buClr>
              <a:buSzPts val="3000"/>
              <a:buNone/>
              <a:defRPr b="1" sz="3000">
                <a:solidFill>
                  <a:srgbClr val="127E67"/>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180" name="Google Shape;180;p29"/>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rgbClr val="6C49A2"/>
        </a:solidFill>
      </p:bgPr>
    </p:bg>
    <p:spTree>
      <p:nvGrpSpPr>
        <p:cNvPr id="181" name="Shape 181"/>
        <p:cNvGrpSpPr/>
        <p:nvPr/>
      </p:nvGrpSpPr>
      <p:grpSpPr>
        <a:xfrm>
          <a:off x="0" y="0"/>
          <a:ext cx="0" cy="0"/>
          <a:chOff x="0" y="0"/>
          <a:chExt cx="0" cy="0"/>
        </a:xfrm>
      </p:grpSpPr>
      <p:sp>
        <p:nvSpPr>
          <p:cNvPr id="182" name="Google Shape;182;p30"/>
          <p:cNvSpPr txBox="1"/>
          <p:nvPr>
            <p:ph type="ctrTitle"/>
          </p:nvPr>
        </p:nvSpPr>
        <p:spPr>
          <a:xfrm>
            <a:off x="495600" y="1937207"/>
            <a:ext cx="4917900" cy="1790700"/>
          </a:xfrm>
          <a:prstGeom prst="rect">
            <a:avLst/>
          </a:prstGeom>
          <a:noFill/>
          <a:ln>
            <a:noFill/>
          </a:ln>
        </p:spPr>
        <p:txBody>
          <a:bodyPr anchorCtr="0" anchor="t" bIns="34275" lIns="0" spcFirstLastPara="1" rIns="0" wrap="square" tIns="34275">
            <a:noAutofit/>
          </a:bodyPr>
          <a:lstStyle>
            <a:lvl1pPr lvl="0" rtl="0" algn="l">
              <a:lnSpc>
                <a:spcPct val="90000"/>
              </a:lnSpc>
              <a:spcBef>
                <a:spcPts val="0"/>
              </a:spcBef>
              <a:spcAft>
                <a:spcPts val="0"/>
              </a:spcAft>
              <a:buClr>
                <a:schemeClr val="lt1"/>
              </a:buClr>
              <a:buSzPts val="3800"/>
              <a:buFont typeface="Roboto Slab"/>
              <a:buNone/>
              <a:defRPr sz="38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3" name="Google Shape;183;p30"/>
          <p:cNvSpPr txBox="1"/>
          <p:nvPr>
            <p:ph idx="1" type="subTitle"/>
          </p:nvPr>
        </p:nvSpPr>
        <p:spPr>
          <a:xfrm>
            <a:off x="495601" y="1493804"/>
            <a:ext cx="3486000" cy="273900"/>
          </a:xfrm>
          <a:prstGeom prst="rect">
            <a:avLst/>
          </a:prstGeom>
          <a:noFill/>
          <a:ln>
            <a:noFill/>
          </a:ln>
        </p:spPr>
        <p:txBody>
          <a:bodyPr anchorCtr="0" anchor="t" bIns="34275" lIns="0" spcFirstLastPara="1" rIns="0" wrap="square" tIns="34275">
            <a:noAutofit/>
          </a:bodyPr>
          <a:lstStyle>
            <a:lvl1pPr lvl="0" rtl="0" algn="l">
              <a:lnSpc>
                <a:spcPct val="90000"/>
              </a:lnSpc>
              <a:spcBef>
                <a:spcPts val="800"/>
              </a:spcBef>
              <a:spcAft>
                <a:spcPts val="0"/>
              </a:spcAft>
              <a:buClr>
                <a:schemeClr val="lt1"/>
              </a:buClr>
              <a:buSzPts val="1400"/>
              <a:buNone/>
              <a:defRPr b="1" sz="14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84" name="Google Shape;184;p30"/>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185" name="Google Shape;185;p30"/>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Calibri"/>
                <a:ea typeface="Calibri"/>
                <a:cs typeface="Calibri"/>
                <a:sym typeface="Calibri"/>
              </a:rPr>
              <a:t>‹#›</a:t>
            </a:fld>
            <a:endParaRPr b="0" i="0" sz="900" u="none" cap="none" strike="noStrike">
              <a:solidFill>
                <a:schemeClr val="lt1"/>
              </a:solidFill>
              <a:latin typeface="Calibri"/>
              <a:ea typeface="Calibri"/>
              <a:cs typeface="Calibri"/>
              <a:sym typeface="Calibri"/>
            </a:endParaRPr>
          </a:p>
        </p:txBody>
      </p:sp>
      <p:pic>
        <p:nvPicPr>
          <p:cNvPr id="186" name="Google Shape;186;p30"/>
          <p:cNvPicPr preferRelativeResize="0"/>
          <p:nvPr/>
        </p:nvPicPr>
        <p:blipFill rotWithShape="1">
          <a:blip r:embed="rId3">
            <a:alphaModFix/>
          </a:blip>
          <a:srcRect b="139" l="7147" r="2493" t="0"/>
          <a:stretch/>
        </p:blipFill>
        <p:spPr>
          <a:xfrm>
            <a:off x="6385967" y="0"/>
            <a:ext cx="2758032" cy="5143500"/>
          </a:xfrm>
          <a:prstGeom prst="rect">
            <a:avLst/>
          </a:prstGeom>
          <a:solidFill>
            <a:srgbClr val="1ED2AC"/>
          </a:solid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bg>
      <p:bgPr>
        <a:solidFill>
          <a:srgbClr val="6C49A2"/>
        </a:solidFill>
      </p:bgPr>
    </p:bg>
    <p:spTree>
      <p:nvGrpSpPr>
        <p:cNvPr id="187" name="Shape 187"/>
        <p:cNvGrpSpPr/>
        <p:nvPr/>
      </p:nvGrpSpPr>
      <p:grpSpPr>
        <a:xfrm>
          <a:off x="0" y="0"/>
          <a:ext cx="0" cy="0"/>
          <a:chOff x="0" y="0"/>
          <a:chExt cx="0" cy="0"/>
        </a:xfrm>
      </p:grpSpPr>
      <p:sp>
        <p:nvSpPr>
          <p:cNvPr id="188" name="Google Shape;188;p31"/>
          <p:cNvSpPr/>
          <p:nvPr>
            <p:ph idx="2" type="pic"/>
          </p:nvPr>
        </p:nvSpPr>
        <p:spPr>
          <a:xfrm>
            <a:off x="4782493" y="173488"/>
            <a:ext cx="4190100" cy="54225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100"/>
              <a:buFont typeface="Arial"/>
              <a:buNone/>
              <a:defRPr b="1" i="0" sz="11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89" name="Google Shape;189;p31"/>
          <p:cNvSpPr txBox="1"/>
          <p:nvPr>
            <p:ph type="title"/>
          </p:nvPr>
        </p:nvSpPr>
        <p:spPr>
          <a:xfrm>
            <a:off x="495602" y="594030"/>
            <a:ext cx="3605700" cy="6690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0" name="Google Shape;190;p31"/>
          <p:cNvSpPr txBox="1"/>
          <p:nvPr>
            <p:ph idx="1" type="subTitle"/>
          </p:nvPr>
        </p:nvSpPr>
        <p:spPr>
          <a:xfrm>
            <a:off x="495601" y="1384144"/>
            <a:ext cx="3605700" cy="31653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chemeClr val="lt1"/>
              </a:buClr>
              <a:buSzPts val="1200"/>
              <a:buNone/>
              <a:defRPr b="0" sz="12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91" name="Google Shape;191;p31"/>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192" name="Google Shape;192;p31"/>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900"/>
              <a:buNone/>
              <a:defRPr sz="900"/>
            </a:lvl1pPr>
            <a:lvl2pPr indent="-228600" lvl="1" marL="914400" rtl="0" algn="l">
              <a:lnSpc>
                <a:spcPct val="90000"/>
              </a:lnSpc>
              <a:spcBef>
                <a:spcPts val="400"/>
              </a:spcBef>
              <a:spcAft>
                <a:spcPts val="0"/>
              </a:spcAft>
              <a:buClr>
                <a:schemeClr val="dk1"/>
              </a:buClr>
              <a:buSzPts val="900"/>
              <a:buNone/>
              <a:defRPr sz="9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900"/>
              <a:buNone/>
              <a:defRPr sz="900"/>
            </a:lvl4pPr>
            <a:lvl5pPr indent="-228600" lvl="4" marL="2286000" rtl="0" algn="l">
              <a:lnSpc>
                <a:spcPct val="90000"/>
              </a:lnSpc>
              <a:spcBef>
                <a:spcPts val="400"/>
              </a:spcBef>
              <a:spcAft>
                <a:spcPts val="0"/>
              </a:spcAft>
              <a:buClr>
                <a:schemeClr val="dk1"/>
              </a:buClr>
              <a:buSzPts val="900"/>
              <a:buNone/>
              <a:defRPr sz="9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bg>
      <p:bgPr>
        <a:solidFill>
          <a:srgbClr val="6C49A2"/>
        </a:solidFill>
      </p:bgPr>
    </p:bg>
    <p:spTree>
      <p:nvGrpSpPr>
        <p:cNvPr id="193" name="Shape 193"/>
        <p:cNvGrpSpPr/>
        <p:nvPr/>
      </p:nvGrpSpPr>
      <p:grpSpPr>
        <a:xfrm>
          <a:off x="0" y="0"/>
          <a:ext cx="0" cy="0"/>
          <a:chOff x="0" y="0"/>
          <a:chExt cx="0" cy="0"/>
        </a:xfrm>
      </p:grpSpPr>
      <p:sp>
        <p:nvSpPr>
          <p:cNvPr id="194" name="Google Shape;194;p32"/>
          <p:cNvSpPr/>
          <p:nvPr>
            <p:ph idx="2" type="pic"/>
          </p:nvPr>
        </p:nvSpPr>
        <p:spPr>
          <a:xfrm>
            <a:off x="4782493" y="173488"/>
            <a:ext cx="4190100" cy="54225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100"/>
              <a:buFont typeface="Arial"/>
              <a:buNone/>
              <a:defRPr b="1" i="0" sz="11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95" name="Google Shape;195;p32"/>
          <p:cNvSpPr txBox="1"/>
          <p:nvPr>
            <p:ph type="title"/>
          </p:nvPr>
        </p:nvSpPr>
        <p:spPr>
          <a:xfrm>
            <a:off x="495602" y="1524749"/>
            <a:ext cx="3605700" cy="1211700"/>
          </a:xfrm>
          <a:prstGeom prst="rect">
            <a:avLst/>
          </a:prstGeom>
          <a:noFill/>
          <a:ln>
            <a:noFill/>
          </a:ln>
        </p:spPr>
        <p:txBody>
          <a:bodyPr anchorCtr="0" anchor="b"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6" name="Google Shape;196;p32"/>
          <p:cNvSpPr txBox="1"/>
          <p:nvPr>
            <p:ph idx="1" type="subTitle"/>
          </p:nvPr>
        </p:nvSpPr>
        <p:spPr>
          <a:xfrm>
            <a:off x="495601" y="2914650"/>
            <a:ext cx="3605700" cy="14253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chemeClr val="lt1"/>
              </a:buClr>
              <a:buSzPts val="1700"/>
              <a:buNone/>
              <a:defRPr b="0" sz="17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97" name="Google Shape;197;p32"/>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198" name="Google Shape;198;p32"/>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900"/>
              <a:buNone/>
              <a:defRPr sz="900"/>
            </a:lvl1pPr>
            <a:lvl2pPr indent="-228600" lvl="1" marL="914400" rtl="0" algn="l">
              <a:lnSpc>
                <a:spcPct val="90000"/>
              </a:lnSpc>
              <a:spcBef>
                <a:spcPts val="400"/>
              </a:spcBef>
              <a:spcAft>
                <a:spcPts val="0"/>
              </a:spcAft>
              <a:buClr>
                <a:schemeClr val="dk1"/>
              </a:buClr>
              <a:buSzPts val="900"/>
              <a:buNone/>
              <a:defRPr sz="9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900"/>
              <a:buNone/>
              <a:defRPr sz="900"/>
            </a:lvl4pPr>
            <a:lvl5pPr indent="-228600" lvl="4" marL="2286000" rtl="0" algn="l">
              <a:lnSpc>
                <a:spcPct val="90000"/>
              </a:lnSpc>
              <a:spcBef>
                <a:spcPts val="400"/>
              </a:spcBef>
              <a:spcAft>
                <a:spcPts val="0"/>
              </a:spcAft>
              <a:buClr>
                <a:schemeClr val="dk1"/>
              </a:buClr>
              <a:buSzPts val="900"/>
              <a:buNone/>
              <a:defRPr sz="9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bg>
      <p:bgPr>
        <a:solidFill>
          <a:schemeClr val="lt1"/>
        </a:solidFill>
      </p:bgPr>
    </p:bg>
    <p:spTree>
      <p:nvGrpSpPr>
        <p:cNvPr id="199" name="Shape 199"/>
        <p:cNvGrpSpPr/>
        <p:nvPr/>
      </p:nvGrpSpPr>
      <p:grpSpPr>
        <a:xfrm>
          <a:off x="0" y="0"/>
          <a:ext cx="0" cy="0"/>
          <a:chOff x="0" y="0"/>
          <a:chExt cx="0" cy="0"/>
        </a:xfrm>
      </p:grpSpPr>
      <p:sp>
        <p:nvSpPr>
          <p:cNvPr id="200" name="Google Shape;200;p33"/>
          <p:cNvSpPr/>
          <p:nvPr/>
        </p:nvSpPr>
        <p:spPr>
          <a:xfrm>
            <a:off x="0" y="0"/>
            <a:ext cx="4572000" cy="5143500"/>
          </a:xfrm>
          <a:prstGeom prst="rect">
            <a:avLst/>
          </a:prstGeom>
          <a:solidFill>
            <a:srgbClr val="6C49A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01" name="Google Shape;201;p33"/>
          <p:cNvSpPr txBox="1"/>
          <p:nvPr>
            <p:ph type="title"/>
          </p:nvPr>
        </p:nvSpPr>
        <p:spPr>
          <a:xfrm>
            <a:off x="495602" y="1332873"/>
            <a:ext cx="3429000" cy="2477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02" name="Google Shape;202;p33"/>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03" name="Google Shape;203;p33"/>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04" name="Google Shape;204;p33"/>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bg>
      <p:bgPr>
        <a:solidFill>
          <a:schemeClr val="lt1"/>
        </a:solidFill>
      </p:bgPr>
    </p:bg>
    <p:spTree>
      <p:nvGrpSpPr>
        <p:cNvPr id="205" name="Shape 205"/>
        <p:cNvGrpSpPr/>
        <p:nvPr/>
      </p:nvGrpSpPr>
      <p:grpSpPr>
        <a:xfrm>
          <a:off x="0" y="0"/>
          <a:ext cx="0" cy="0"/>
          <a:chOff x="0" y="0"/>
          <a:chExt cx="0" cy="0"/>
        </a:xfrm>
      </p:grpSpPr>
      <p:sp>
        <p:nvSpPr>
          <p:cNvPr id="206" name="Google Shape;206;p34"/>
          <p:cNvSpPr/>
          <p:nvPr/>
        </p:nvSpPr>
        <p:spPr>
          <a:xfrm>
            <a:off x="4572000" y="0"/>
            <a:ext cx="4572000" cy="5143500"/>
          </a:xfrm>
          <a:prstGeom prst="rect">
            <a:avLst/>
          </a:prstGeom>
          <a:solidFill>
            <a:srgbClr val="6C49A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07" name="Google Shape;207;p34"/>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08" name="Google Shape;208;p34"/>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chemeClr val="lt1"/>
              </a:buClr>
              <a:buSzPts val="1700"/>
              <a:buNone/>
              <a:defRPr b="0" sz="17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09" name="Google Shape;209;p34"/>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210" name="Google Shape;210;p34"/>
          <p:cNvSpPr txBox="1"/>
          <p:nvPr>
            <p:ph type="title"/>
          </p:nvPr>
        </p:nvSpPr>
        <p:spPr>
          <a:xfrm>
            <a:off x="495602" y="1511321"/>
            <a:ext cx="28146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212136"/>
              </a:buClr>
              <a:buSzPts val="3000"/>
              <a:buFont typeface="Roboto"/>
              <a:buNone/>
              <a:defRPr sz="30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11" name="Google Shape;211;p34"/>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bg>
      <p:bgPr>
        <a:solidFill>
          <a:schemeClr val="lt1"/>
        </a:solidFill>
      </p:bgPr>
    </p:bg>
    <p:spTree>
      <p:nvGrpSpPr>
        <p:cNvPr id="212" name="Shape 212"/>
        <p:cNvGrpSpPr/>
        <p:nvPr/>
      </p:nvGrpSpPr>
      <p:grpSpPr>
        <a:xfrm>
          <a:off x="0" y="0"/>
          <a:ext cx="0" cy="0"/>
          <a:chOff x="0" y="0"/>
          <a:chExt cx="0" cy="0"/>
        </a:xfrm>
      </p:grpSpPr>
      <p:sp>
        <p:nvSpPr>
          <p:cNvPr id="213" name="Google Shape;213;p35"/>
          <p:cNvSpPr/>
          <p:nvPr/>
        </p:nvSpPr>
        <p:spPr>
          <a:xfrm>
            <a:off x="4572000" y="0"/>
            <a:ext cx="4572000" cy="5143500"/>
          </a:xfrm>
          <a:prstGeom prst="rect">
            <a:avLst/>
          </a:prstGeom>
          <a:solidFill>
            <a:srgbClr val="6C49A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14" name="Google Shape;214;p35"/>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15" name="Google Shape;215;p35"/>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216" name="Google Shape;216;p35"/>
          <p:cNvSpPr txBox="1"/>
          <p:nvPr>
            <p:ph type="title"/>
          </p:nvPr>
        </p:nvSpPr>
        <p:spPr>
          <a:xfrm>
            <a:off x="495601" y="1511321"/>
            <a:ext cx="35514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6C49A2"/>
              </a:buClr>
              <a:buSzPts val="3800"/>
              <a:buFont typeface="Roboto"/>
              <a:buNone/>
              <a:defRPr sz="3800">
                <a:solidFill>
                  <a:srgbClr val="6C49A2"/>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7" name="Google Shape;217;p35"/>
          <p:cNvSpPr/>
          <p:nvPr>
            <p:ph idx="2" type="pic"/>
          </p:nvPr>
        </p:nvSpPr>
        <p:spPr>
          <a:xfrm>
            <a:off x="4741000" y="171450"/>
            <a:ext cx="4231500" cy="4800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200"/>
              <a:buFont typeface="Arial"/>
              <a:buNone/>
              <a:defRPr b="1" i="0" sz="12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218" name="Google Shape;218;p35"/>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bg>
      <p:bgPr>
        <a:solidFill>
          <a:schemeClr val="lt1"/>
        </a:solidFill>
      </p:bgPr>
    </p:bg>
    <p:spTree>
      <p:nvGrpSpPr>
        <p:cNvPr id="219" name="Shape 219"/>
        <p:cNvGrpSpPr/>
        <p:nvPr/>
      </p:nvGrpSpPr>
      <p:grpSpPr>
        <a:xfrm>
          <a:off x="0" y="0"/>
          <a:ext cx="0" cy="0"/>
          <a:chOff x="0" y="0"/>
          <a:chExt cx="0" cy="0"/>
        </a:xfrm>
      </p:grpSpPr>
      <p:sp>
        <p:nvSpPr>
          <p:cNvPr id="220" name="Google Shape;220;p36"/>
          <p:cNvSpPr/>
          <p:nvPr/>
        </p:nvSpPr>
        <p:spPr>
          <a:xfrm>
            <a:off x="4572000" y="0"/>
            <a:ext cx="4572000" cy="5143500"/>
          </a:xfrm>
          <a:prstGeom prst="rect">
            <a:avLst/>
          </a:prstGeom>
          <a:solidFill>
            <a:srgbClr val="6C49A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21" name="Google Shape;221;p36"/>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22" name="Google Shape;222;p36"/>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223" name="Google Shape;223;p36"/>
          <p:cNvSpPr/>
          <p:nvPr>
            <p:ph idx="2" type="pic"/>
          </p:nvPr>
        </p:nvSpPr>
        <p:spPr>
          <a:xfrm>
            <a:off x="4741000" y="171450"/>
            <a:ext cx="4231500" cy="4800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200"/>
              <a:buFont typeface="Arial"/>
              <a:buNone/>
              <a:defRPr b="1" i="0" sz="12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24" name="Google Shape;224;p36"/>
          <p:cNvSpPr txBox="1"/>
          <p:nvPr>
            <p:ph idx="1" type="subTitle"/>
          </p:nvPr>
        </p:nvSpPr>
        <p:spPr>
          <a:xfrm>
            <a:off x="495601" y="2709746"/>
            <a:ext cx="3485400" cy="1304400"/>
          </a:xfrm>
          <a:prstGeom prst="rect">
            <a:avLst/>
          </a:prstGeom>
          <a:noFill/>
          <a:ln>
            <a:noFill/>
          </a:ln>
        </p:spPr>
        <p:txBody>
          <a:bodyPr anchorCtr="0" anchor="t" bIns="34275" lIns="0" spcFirstLastPara="1" rIns="0" wrap="square" tIns="34275">
            <a:noAutofit/>
          </a:bodyPr>
          <a:lstStyle>
            <a:lvl1pPr lvl="0" rtl="0" algn="l">
              <a:lnSpc>
                <a:spcPct val="120000"/>
              </a:lnSpc>
              <a:spcBef>
                <a:spcPts val="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25" name="Google Shape;225;p36"/>
          <p:cNvSpPr txBox="1"/>
          <p:nvPr>
            <p:ph idx="3" type="body"/>
          </p:nvPr>
        </p:nvSpPr>
        <p:spPr>
          <a:xfrm>
            <a:off x="495601" y="1524749"/>
            <a:ext cx="3485400" cy="1059600"/>
          </a:xfrm>
          <a:prstGeom prst="rect">
            <a:avLst/>
          </a:prstGeom>
          <a:noFill/>
          <a:ln>
            <a:noFill/>
          </a:ln>
        </p:spPr>
        <p:txBody>
          <a:bodyPr anchorCtr="0" anchor="b" bIns="34275" lIns="0" spcFirstLastPara="1" rIns="0" wrap="square" tIns="34275">
            <a:noAutofit/>
          </a:bodyPr>
          <a:lstStyle>
            <a:lvl1pPr indent="-228600" lvl="0" marL="457200" rtl="0" algn="l">
              <a:lnSpc>
                <a:spcPct val="100000"/>
              </a:lnSpc>
              <a:spcBef>
                <a:spcPts val="0"/>
              </a:spcBef>
              <a:spcAft>
                <a:spcPts val="0"/>
              </a:spcAft>
              <a:buClr>
                <a:srgbClr val="6C49A2"/>
              </a:buClr>
              <a:buSzPts val="3000"/>
              <a:buNone/>
              <a:defRPr b="1" sz="3000">
                <a:solidFill>
                  <a:srgbClr val="6C49A2"/>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226" name="Google Shape;226;p36"/>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bg>
      <p:bgPr>
        <a:solidFill>
          <a:srgbClr val="BB4B3E"/>
        </a:solidFill>
      </p:bgPr>
    </p:bg>
    <p:spTree>
      <p:nvGrpSpPr>
        <p:cNvPr id="227" name="Shape 227"/>
        <p:cNvGrpSpPr/>
        <p:nvPr/>
      </p:nvGrpSpPr>
      <p:grpSpPr>
        <a:xfrm>
          <a:off x="0" y="0"/>
          <a:ext cx="0" cy="0"/>
          <a:chOff x="0" y="0"/>
          <a:chExt cx="0" cy="0"/>
        </a:xfrm>
      </p:grpSpPr>
      <p:sp>
        <p:nvSpPr>
          <p:cNvPr id="228" name="Google Shape;228;p37"/>
          <p:cNvSpPr/>
          <p:nvPr>
            <p:ph idx="2" type="pic"/>
          </p:nvPr>
        </p:nvSpPr>
        <p:spPr>
          <a:xfrm>
            <a:off x="4782493" y="173488"/>
            <a:ext cx="4190100" cy="5422500"/>
          </a:xfrm>
          <a:prstGeom prst="rect">
            <a:avLst/>
          </a:prstGeom>
          <a:solidFill>
            <a:schemeClr val="lt1">
              <a:alpha val="49800"/>
            </a:schemeClr>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100"/>
              <a:buFont typeface="Arial"/>
              <a:buNone/>
              <a:defRPr b="1" i="0" sz="11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29" name="Google Shape;229;p37"/>
          <p:cNvSpPr txBox="1"/>
          <p:nvPr>
            <p:ph type="title"/>
          </p:nvPr>
        </p:nvSpPr>
        <p:spPr>
          <a:xfrm>
            <a:off x="495602" y="594030"/>
            <a:ext cx="3605700" cy="6690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0" name="Google Shape;230;p37"/>
          <p:cNvSpPr txBox="1"/>
          <p:nvPr>
            <p:ph idx="1" type="subTitle"/>
          </p:nvPr>
        </p:nvSpPr>
        <p:spPr>
          <a:xfrm>
            <a:off x="495601" y="1384144"/>
            <a:ext cx="3605700" cy="31653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chemeClr val="lt1"/>
              </a:buClr>
              <a:buSzPts val="1200"/>
              <a:buNone/>
              <a:defRPr b="0" sz="12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231" name="Google Shape;231;p37"/>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232" name="Google Shape;232;p37"/>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900"/>
              <a:buNone/>
              <a:defRPr sz="900"/>
            </a:lvl1pPr>
            <a:lvl2pPr indent="-228600" lvl="1" marL="914400" rtl="0" algn="l">
              <a:lnSpc>
                <a:spcPct val="90000"/>
              </a:lnSpc>
              <a:spcBef>
                <a:spcPts val="400"/>
              </a:spcBef>
              <a:spcAft>
                <a:spcPts val="0"/>
              </a:spcAft>
              <a:buClr>
                <a:schemeClr val="dk1"/>
              </a:buClr>
              <a:buSzPts val="900"/>
              <a:buNone/>
              <a:defRPr sz="9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900"/>
              <a:buNone/>
              <a:defRPr sz="900"/>
            </a:lvl4pPr>
            <a:lvl5pPr indent="-228600" lvl="4" marL="2286000" rtl="0" algn="l">
              <a:lnSpc>
                <a:spcPct val="90000"/>
              </a:lnSpc>
              <a:spcBef>
                <a:spcPts val="400"/>
              </a:spcBef>
              <a:spcAft>
                <a:spcPts val="0"/>
              </a:spcAft>
              <a:buClr>
                <a:schemeClr val="dk1"/>
              </a:buClr>
              <a:buSzPts val="900"/>
              <a:buNone/>
              <a:defRPr sz="9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Custom Layout">
  <p:cSld name="27_Custom Layout">
    <p:bg>
      <p:bgPr>
        <a:solidFill>
          <a:schemeClr val="lt1"/>
        </a:solidFill>
      </p:bgPr>
    </p:bg>
    <p:spTree>
      <p:nvGrpSpPr>
        <p:cNvPr id="233" name="Shape 233"/>
        <p:cNvGrpSpPr/>
        <p:nvPr/>
      </p:nvGrpSpPr>
      <p:grpSpPr>
        <a:xfrm>
          <a:off x="0" y="0"/>
          <a:ext cx="0" cy="0"/>
          <a:chOff x="0" y="0"/>
          <a:chExt cx="0" cy="0"/>
        </a:xfrm>
      </p:grpSpPr>
      <p:sp>
        <p:nvSpPr>
          <p:cNvPr id="234" name="Google Shape;234;p38"/>
          <p:cNvSpPr/>
          <p:nvPr/>
        </p:nvSpPr>
        <p:spPr>
          <a:xfrm>
            <a:off x="4572000" y="0"/>
            <a:ext cx="4572000" cy="5143500"/>
          </a:xfrm>
          <a:prstGeom prst="rect">
            <a:avLst/>
          </a:prstGeom>
          <a:solidFill>
            <a:srgbClr val="BB4B3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35" name="Google Shape;235;p38"/>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36" name="Google Shape;236;p38"/>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chemeClr val="lt1"/>
              </a:buClr>
              <a:buSzPts val="1700"/>
              <a:buNone/>
              <a:defRPr b="0" sz="17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37" name="Google Shape;237;p38"/>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238" name="Google Shape;238;p38"/>
          <p:cNvSpPr txBox="1"/>
          <p:nvPr>
            <p:ph type="title"/>
          </p:nvPr>
        </p:nvSpPr>
        <p:spPr>
          <a:xfrm>
            <a:off x="495602" y="1511321"/>
            <a:ext cx="28146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212136"/>
              </a:buClr>
              <a:buSzPts val="3000"/>
              <a:buFont typeface="Roboto"/>
              <a:buNone/>
              <a:defRPr sz="30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39" name="Google Shape;239;p38"/>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Custom Layout">
  <p:cSld name="28_Custom Layout">
    <p:bg>
      <p:bgPr>
        <a:solidFill>
          <a:schemeClr val="lt1"/>
        </a:solidFill>
      </p:bgPr>
    </p:bg>
    <p:spTree>
      <p:nvGrpSpPr>
        <p:cNvPr id="240" name="Shape 240"/>
        <p:cNvGrpSpPr/>
        <p:nvPr/>
      </p:nvGrpSpPr>
      <p:grpSpPr>
        <a:xfrm>
          <a:off x="0" y="0"/>
          <a:ext cx="0" cy="0"/>
          <a:chOff x="0" y="0"/>
          <a:chExt cx="0" cy="0"/>
        </a:xfrm>
      </p:grpSpPr>
      <p:sp>
        <p:nvSpPr>
          <p:cNvPr id="241" name="Google Shape;241;p39"/>
          <p:cNvSpPr/>
          <p:nvPr/>
        </p:nvSpPr>
        <p:spPr>
          <a:xfrm>
            <a:off x="4572000" y="0"/>
            <a:ext cx="4572000" cy="5143500"/>
          </a:xfrm>
          <a:prstGeom prst="rect">
            <a:avLst/>
          </a:prstGeom>
          <a:solidFill>
            <a:srgbClr val="BB4B3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42" name="Google Shape;242;p39"/>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43" name="Google Shape;243;p39"/>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244" name="Google Shape;244;p39"/>
          <p:cNvSpPr txBox="1"/>
          <p:nvPr>
            <p:ph type="title"/>
          </p:nvPr>
        </p:nvSpPr>
        <p:spPr>
          <a:xfrm>
            <a:off x="495601" y="1511321"/>
            <a:ext cx="35514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BB4B3E"/>
              </a:buClr>
              <a:buSzPts val="3800"/>
              <a:buFont typeface="Roboto"/>
              <a:buNone/>
              <a:defRPr sz="3800">
                <a:solidFill>
                  <a:srgbClr val="BB4B3E"/>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5" name="Google Shape;245;p39"/>
          <p:cNvSpPr/>
          <p:nvPr>
            <p:ph idx="2" type="pic"/>
          </p:nvPr>
        </p:nvSpPr>
        <p:spPr>
          <a:xfrm>
            <a:off x="4741000" y="171450"/>
            <a:ext cx="4231500" cy="4800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200"/>
              <a:buFont typeface="Arial"/>
              <a:buNone/>
              <a:defRPr b="1" i="0" sz="12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246" name="Google Shape;246;p39"/>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Custom Layout">
  <p:cSld name="29_Custom Layout">
    <p:bg>
      <p:bgPr>
        <a:solidFill>
          <a:schemeClr val="lt1"/>
        </a:solidFill>
      </p:bgPr>
    </p:bg>
    <p:spTree>
      <p:nvGrpSpPr>
        <p:cNvPr id="247" name="Shape 247"/>
        <p:cNvGrpSpPr/>
        <p:nvPr/>
      </p:nvGrpSpPr>
      <p:grpSpPr>
        <a:xfrm>
          <a:off x="0" y="0"/>
          <a:ext cx="0" cy="0"/>
          <a:chOff x="0" y="0"/>
          <a:chExt cx="0" cy="0"/>
        </a:xfrm>
      </p:grpSpPr>
      <p:sp>
        <p:nvSpPr>
          <p:cNvPr id="248" name="Google Shape;248;p40"/>
          <p:cNvSpPr/>
          <p:nvPr/>
        </p:nvSpPr>
        <p:spPr>
          <a:xfrm>
            <a:off x="4572000" y="0"/>
            <a:ext cx="4572000" cy="5143500"/>
          </a:xfrm>
          <a:prstGeom prst="rect">
            <a:avLst/>
          </a:prstGeom>
          <a:solidFill>
            <a:srgbClr val="BB4B3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49" name="Google Shape;249;p40"/>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50" name="Google Shape;250;p40"/>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251" name="Google Shape;251;p40"/>
          <p:cNvSpPr/>
          <p:nvPr>
            <p:ph idx="2" type="pic"/>
          </p:nvPr>
        </p:nvSpPr>
        <p:spPr>
          <a:xfrm>
            <a:off x="4741000" y="171450"/>
            <a:ext cx="4231500" cy="4800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200"/>
              <a:buFont typeface="Arial"/>
              <a:buNone/>
              <a:defRPr b="1" i="0" sz="12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52" name="Google Shape;252;p40"/>
          <p:cNvSpPr txBox="1"/>
          <p:nvPr>
            <p:ph idx="1" type="subTitle"/>
          </p:nvPr>
        </p:nvSpPr>
        <p:spPr>
          <a:xfrm>
            <a:off x="495601" y="2709746"/>
            <a:ext cx="3485400" cy="1304400"/>
          </a:xfrm>
          <a:prstGeom prst="rect">
            <a:avLst/>
          </a:prstGeom>
          <a:noFill/>
          <a:ln>
            <a:noFill/>
          </a:ln>
        </p:spPr>
        <p:txBody>
          <a:bodyPr anchorCtr="0" anchor="t" bIns="34275" lIns="0" spcFirstLastPara="1" rIns="0" wrap="square" tIns="34275">
            <a:noAutofit/>
          </a:bodyPr>
          <a:lstStyle>
            <a:lvl1pPr lvl="0" rtl="0" algn="l">
              <a:lnSpc>
                <a:spcPct val="120000"/>
              </a:lnSpc>
              <a:spcBef>
                <a:spcPts val="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53" name="Google Shape;253;p40"/>
          <p:cNvSpPr txBox="1"/>
          <p:nvPr>
            <p:ph idx="3" type="body"/>
          </p:nvPr>
        </p:nvSpPr>
        <p:spPr>
          <a:xfrm>
            <a:off x="495601" y="1524749"/>
            <a:ext cx="3485400" cy="1059600"/>
          </a:xfrm>
          <a:prstGeom prst="rect">
            <a:avLst/>
          </a:prstGeom>
          <a:noFill/>
          <a:ln>
            <a:noFill/>
          </a:ln>
        </p:spPr>
        <p:txBody>
          <a:bodyPr anchorCtr="0" anchor="b" bIns="34275" lIns="0" spcFirstLastPara="1" rIns="0" wrap="square" tIns="34275">
            <a:noAutofit/>
          </a:bodyPr>
          <a:lstStyle>
            <a:lvl1pPr indent="-228600" lvl="0" marL="457200" rtl="0" algn="l">
              <a:lnSpc>
                <a:spcPct val="100000"/>
              </a:lnSpc>
              <a:spcBef>
                <a:spcPts val="0"/>
              </a:spcBef>
              <a:spcAft>
                <a:spcPts val="0"/>
              </a:spcAft>
              <a:buClr>
                <a:srgbClr val="BB4B3E"/>
              </a:buClr>
              <a:buSzPts val="3000"/>
              <a:buNone/>
              <a:defRPr b="1" sz="3000">
                <a:solidFill>
                  <a:srgbClr val="BB4B3E"/>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254" name="Google Shape;254;p40"/>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bg>
      <p:bgPr>
        <a:solidFill>
          <a:schemeClr val="lt1"/>
        </a:solidFill>
      </p:bgPr>
    </p:bg>
    <p:spTree>
      <p:nvGrpSpPr>
        <p:cNvPr id="255" name="Shape 255"/>
        <p:cNvGrpSpPr/>
        <p:nvPr/>
      </p:nvGrpSpPr>
      <p:grpSpPr>
        <a:xfrm>
          <a:off x="0" y="0"/>
          <a:ext cx="0" cy="0"/>
          <a:chOff x="0" y="0"/>
          <a:chExt cx="0" cy="0"/>
        </a:xfrm>
      </p:grpSpPr>
      <p:sp>
        <p:nvSpPr>
          <p:cNvPr id="256" name="Google Shape;256;p41"/>
          <p:cNvSpPr/>
          <p:nvPr/>
        </p:nvSpPr>
        <p:spPr>
          <a:xfrm>
            <a:off x="4572000" y="0"/>
            <a:ext cx="45720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57" name="Google Shape;257;p41"/>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258" name="Google Shape;258;p41"/>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259" name="Google Shape;259;p41"/>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260" name="Google Shape;260;p41"/>
          <p:cNvSpPr txBox="1"/>
          <p:nvPr>
            <p:ph idx="1" type="subTitle"/>
          </p:nvPr>
        </p:nvSpPr>
        <p:spPr>
          <a:xfrm>
            <a:off x="495601" y="2709746"/>
            <a:ext cx="3485400" cy="13044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61" name="Google Shape;261;p41"/>
          <p:cNvSpPr txBox="1"/>
          <p:nvPr>
            <p:ph idx="2" type="body"/>
          </p:nvPr>
        </p:nvSpPr>
        <p:spPr>
          <a:xfrm>
            <a:off x="495601" y="1524749"/>
            <a:ext cx="3485400" cy="1059600"/>
          </a:xfrm>
          <a:prstGeom prst="rect">
            <a:avLst/>
          </a:prstGeom>
          <a:noFill/>
          <a:ln>
            <a:noFill/>
          </a:ln>
        </p:spPr>
        <p:txBody>
          <a:bodyPr anchorCtr="0" anchor="b" bIns="34275" lIns="0" spcFirstLastPara="1" rIns="0" wrap="square" tIns="34275">
            <a:noAutofit/>
          </a:bodyPr>
          <a:lstStyle>
            <a:lvl1pPr indent="-228600" lvl="0" marL="457200" rtl="0" algn="l">
              <a:lnSpc>
                <a:spcPct val="100000"/>
              </a:lnSpc>
              <a:spcBef>
                <a:spcPts val="0"/>
              </a:spcBef>
              <a:spcAft>
                <a:spcPts val="0"/>
              </a:spcAft>
              <a:buClr>
                <a:srgbClr val="6C49A2"/>
              </a:buClr>
              <a:buSzPts val="3000"/>
              <a:buNone/>
              <a:defRPr b="1" sz="3000">
                <a:solidFill>
                  <a:srgbClr val="6C49A2"/>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bg>
      <p:bgPr>
        <a:solidFill>
          <a:schemeClr val="lt1"/>
        </a:solidFill>
      </p:bgPr>
    </p:bg>
    <p:spTree>
      <p:nvGrpSpPr>
        <p:cNvPr id="262" name="Shape 262"/>
        <p:cNvGrpSpPr/>
        <p:nvPr/>
      </p:nvGrpSpPr>
      <p:grpSpPr>
        <a:xfrm>
          <a:off x="0" y="0"/>
          <a:ext cx="0" cy="0"/>
          <a:chOff x="0" y="0"/>
          <a:chExt cx="0" cy="0"/>
        </a:xfrm>
      </p:grpSpPr>
      <p:sp>
        <p:nvSpPr>
          <p:cNvPr id="263" name="Google Shape;263;p42"/>
          <p:cNvSpPr/>
          <p:nvPr/>
        </p:nvSpPr>
        <p:spPr>
          <a:xfrm>
            <a:off x="4572000" y="0"/>
            <a:ext cx="45720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64" name="Google Shape;264;p42"/>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265" name="Google Shape;265;p42"/>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266" name="Google Shape;266;p42"/>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267" name="Google Shape;267;p42"/>
          <p:cNvSpPr txBox="1"/>
          <p:nvPr>
            <p:ph idx="1" type="subTitle"/>
          </p:nvPr>
        </p:nvSpPr>
        <p:spPr>
          <a:xfrm>
            <a:off x="495601" y="1781407"/>
            <a:ext cx="3502200" cy="27681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rgbClr val="212136"/>
              </a:buClr>
              <a:buSzPts val="1400"/>
              <a:buNone/>
              <a:defRPr b="0" sz="14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68" name="Google Shape;268;p42"/>
          <p:cNvSpPr txBox="1"/>
          <p:nvPr>
            <p:ph idx="2" type="body"/>
          </p:nvPr>
        </p:nvSpPr>
        <p:spPr>
          <a:xfrm>
            <a:off x="495602" y="594029"/>
            <a:ext cx="3502200" cy="1059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6C49A2"/>
              </a:buClr>
              <a:buSzPts val="3000"/>
              <a:buNone/>
              <a:defRPr b="1" sz="3000">
                <a:solidFill>
                  <a:srgbClr val="6C49A2"/>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bg>
      <p:bgPr>
        <a:solidFill>
          <a:schemeClr val="lt1"/>
        </a:solidFill>
      </p:bgPr>
    </p:bg>
    <p:spTree>
      <p:nvGrpSpPr>
        <p:cNvPr id="269" name="Shape 269"/>
        <p:cNvGrpSpPr/>
        <p:nvPr/>
      </p:nvGrpSpPr>
      <p:grpSpPr>
        <a:xfrm>
          <a:off x="0" y="0"/>
          <a:ext cx="0" cy="0"/>
          <a:chOff x="0" y="0"/>
          <a:chExt cx="0" cy="0"/>
        </a:xfrm>
      </p:grpSpPr>
      <p:sp>
        <p:nvSpPr>
          <p:cNvPr id="270" name="Google Shape;270;p43"/>
          <p:cNvSpPr/>
          <p:nvPr/>
        </p:nvSpPr>
        <p:spPr>
          <a:xfrm flipH="1">
            <a:off x="138" y="0"/>
            <a:ext cx="30471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71" name="Google Shape;271;p43"/>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272" name="Google Shape;272;p43"/>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273" name="Google Shape;273;p43"/>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274" name="Google Shape;274;p43"/>
          <p:cNvSpPr txBox="1"/>
          <p:nvPr>
            <p:ph idx="1" type="subTitle"/>
          </p:nvPr>
        </p:nvSpPr>
        <p:spPr>
          <a:xfrm>
            <a:off x="495601" y="2709746"/>
            <a:ext cx="2174100" cy="13044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rgbClr val="212136"/>
              </a:buClr>
              <a:buSzPts val="1400"/>
              <a:buNone/>
              <a:defRPr b="0" sz="14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75" name="Google Shape;275;p43"/>
          <p:cNvSpPr txBox="1"/>
          <p:nvPr>
            <p:ph idx="2" type="body"/>
          </p:nvPr>
        </p:nvSpPr>
        <p:spPr>
          <a:xfrm>
            <a:off x="495601" y="1524749"/>
            <a:ext cx="2174100" cy="1059600"/>
          </a:xfrm>
          <a:prstGeom prst="rect">
            <a:avLst/>
          </a:prstGeom>
          <a:noFill/>
          <a:ln>
            <a:noFill/>
          </a:ln>
        </p:spPr>
        <p:txBody>
          <a:bodyPr anchorCtr="0" anchor="b" bIns="34275" lIns="0" spcFirstLastPara="1" rIns="0" wrap="square" tIns="34275">
            <a:noAutofit/>
          </a:bodyPr>
          <a:lstStyle>
            <a:lvl1pPr indent="-228600" lvl="0" marL="457200" rtl="0" algn="l">
              <a:lnSpc>
                <a:spcPct val="100000"/>
              </a:lnSpc>
              <a:spcBef>
                <a:spcPts val="0"/>
              </a:spcBef>
              <a:spcAft>
                <a:spcPts val="0"/>
              </a:spcAft>
              <a:buClr>
                <a:srgbClr val="6C49A2"/>
              </a:buClr>
              <a:buSzPts val="3000"/>
              <a:buNone/>
              <a:defRPr b="1" sz="3000">
                <a:solidFill>
                  <a:srgbClr val="6C49A2"/>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solidFill>
          <a:schemeClr val="lt1"/>
        </a:solidFill>
      </p:bgPr>
    </p:bg>
    <p:spTree>
      <p:nvGrpSpPr>
        <p:cNvPr id="276" name="Shape 276"/>
        <p:cNvGrpSpPr/>
        <p:nvPr/>
      </p:nvGrpSpPr>
      <p:grpSpPr>
        <a:xfrm>
          <a:off x="0" y="0"/>
          <a:ext cx="0" cy="0"/>
          <a:chOff x="0" y="0"/>
          <a:chExt cx="0" cy="0"/>
        </a:xfrm>
      </p:grpSpPr>
      <p:sp>
        <p:nvSpPr>
          <p:cNvPr id="277" name="Google Shape;277;p44"/>
          <p:cNvSpPr/>
          <p:nvPr/>
        </p:nvSpPr>
        <p:spPr>
          <a:xfrm>
            <a:off x="0" y="0"/>
            <a:ext cx="45720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78" name="Google Shape;278;p44"/>
          <p:cNvSpPr txBox="1"/>
          <p:nvPr>
            <p:ph type="title"/>
          </p:nvPr>
        </p:nvSpPr>
        <p:spPr>
          <a:xfrm>
            <a:off x="495602" y="1511321"/>
            <a:ext cx="28146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212136"/>
              </a:buClr>
              <a:buSzPts val="3000"/>
              <a:buFont typeface="Roboto"/>
              <a:buNone/>
              <a:defRPr sz="30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79" name="Google Shape;279;p44"/>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280" name="Google Shape;280;p44"/>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281" name="Google Shape;281;p44"/>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282" name="Google Shape;282;p44"/>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bg>
      <p:bgPr>
        <a:solidFill>
          <a:schemeClr val="lt1"/>
        </a:solidFill>
      </p:bgPr>
    </p:bg>
    <p:spTree>
      <p:nvGrpSpPr>
        <p:cNvPr id="283" name="Shape 283"/>
        <p:cNvGrpSpPr/>
        <p:nvPr/>
      </p:nvGrpSpPr>
      <p:grpSpPr>
        <a:xfrm>
          <a:off x="0" y="0"/>
          <a:ext cx="0" cy="0"/>
          <a:chOff x="0" y="0"/>
          <a:chExt cx="0" cy="0"/>
        </a:xfrm>
      </p:grpSpPr>
      <p:sp>
        <p:nvSpPr>
          <p:cNvPr id="284" name="Google Shape;284;p45"/>
          <p:cNvSpPr txBox="1"/>
          <p:nvPr>
            <p:ph type="title"/>
          </p:nvPr>
        </p:nvSpPr>
        <p:spPr>
          <a:xfrm>
            <a:off x="495600" y="594030"/>
            <a:ext cx="4076400" cy="13035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800"/>
              <a:buFont typeface="Roboto"/>
              <a:buNone/>
              <a:defRPr sz="38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85" name="Google Shape;285;p45"/>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286" name="Google Shape;286;p45"/>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287" name="Google Shape;287;p45"/>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288" name="Google Shape;288;p45"/>
          <p:cNvSpPr/>
          <p:nvPr/>
        </p:nvSpPr>
        <p:spPr>
          <a:xfrm>
            <a:off x="495601" y="2448075"/>
            <a:ext cx="304500" cy="304500"/>
          </a:xfrm>
          <a:prstGeom prst="ellipse">
            <a:avLst/>
          </a:prstGeom>
          <a:solidFill>
            <a:srgbClr val="F7635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lt1"/>
                </a:solidFill>
                <a:latin typeface="Roboto"/>
                <a:ea typeface="Roboto"/>
                <a:cs typeface="Roboto"/>
                <a:sym typeface="Roboto"/>
              </a:rPr>
              <a:t>1</a:t>
            </a:r>
            <a:endParaRPr sz="1100"/>
          </a:p>
        </p:txBody>
      </p:sp>
      <p:sp>
        <p:nvSpPr>
          <p:cNvPr id="289" name="Google Shape;289;p45"/>
          <p:cNvSpPr/>
          <p:nvPr/>
        </p:nvSpPr>
        <p:spPr>
          <a:xfrm>
            <a:off x="4572000" y="2448075"/>
            <a:ext cx="304500" cy="304500"/>
          </a:xfrm>
          <a:prstGeom prst="ellipse">
            <a:avLst/>
          </a:prstGeom>
          <a:solidFill>
            <a:srgbClr val="EEB72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lt1"/>
                </a:solidFill>
                <a:latin typeface="Roboto"/>
                <a:ea typeface="Roboto"/>
                <a:cs typeface="Roboto"/>
                <a:sym typeface="Roboto"/>
              </a:rPr>
              <a:t>2</a:t>
            </a:r>
            <a:endParaRPr sz="1100"/>
          </a:p>
        </p:txBody>
      </p:sp>
      <p:sp>
        <p:nvSpPr>
          <p:cNvPr id="290" name="Google Shape;290;p45"/>
          <p:cNvSpPr txBox="1"/>
          <p:nvPr>
            <p:ph idx="1" type="body"/>
          </p:nvPr>
        </p:nvSpPr>
        <p:spPr>
          <a:xfrm>
            <a:off x="495300" y="2965847"/>
            <a:ext cx="34272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2400"/>
              <a:buNone/>
              <a:defRPr sz="24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1" name="Google Shape;291;p45"/>
          <p:cNvSpPr txBox="1"/>
          <p:nvPr>
            <p:ph idx="2" type="body"/>
          </p:nvPr>
        </p:nvSpPr>
        <p:spPr>
          <a:xfrm>
            <a:off x="4572000" y="2965847"/>
            <a:ext cx="34272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2400"/>
              <a:buNone/>
              <a:defRPr sz="24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bg>
      <p:bgPr>
        <a:solidFill>
          <a:schemeClr val="lt1"/>
        </a:solidFill>
      </p:bgPr>
    </p:bg>
    <p:spTree>
      <p:nvGrpSpPr>
        <p:cNvPr id="292" name="Shape 292"/>
        <p:cNvGrpSpPr/>
        <p:nvPr/>
      </p:nvGrpSpPr>
      <p:grpSpPr>
        <a:xfrm>
          <a:off x="0" y="0"/>
          <a:ext cx="0" cy="0"/>
          <a:chOff x="0" y="0"/>
          <a:chExt cx="0" cy="0"/>
        </a:xfrm>
      </p:grpSpPr>
      <p:sp>
        <p:nvSpPr>
          <p:cNvPr id="293" name="Google Shape;293;p46"/>
          <p:cNvSpPr txBox="1"/>
          <p:nvPr>
            <p:ph type="title"/>
          </p:nvPr>
        </p:nvSpPr>
        <p:spPr>
          <a:xfrm>
            <a:off x="495600" y="594030"/>
            <a:ext cx="4076400" cy="13035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800"/>
              <a:buFont typeface="Roboto"/>
              <a:buNone/>
              <a:defRPr sz="38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94" name="Google Shape;294;p46"/>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295" name="Google Shape;295;p46"/>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296" name="Google Shape;296;p46"/>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bg>
      <p:bgPr>
        <a:solidFill>
          <a:schemeClr val="lt1"/>
        </a:solidFill>
      </p:bgPr>
    </p:bg>
    <p:spTree>
      <p:nvGrpSpPr>
        <p:cNvPr id="297" name="Shape 297"/>
        <p:cNvGrpSpPr/>
        <p:nvPr/>
      </p:nvGrpSpPr>
      <p:grpSpPr>
        <a:xfrm>
          <a:off x="0" y="0"/>
          <a:ext cx="0" cy="0"/>
          <a:chOff x="0" y="0"/>
          <a:chExt cx="0" cy="0"/>
        </a:xfrm>
      </p:grpSpPr>
      <p:sp>
        <p:nvSpPr>
          <p:cNvPr id="298" name="Google Shape;298;p47"/>
          <p:cNvSpPr txBox="1"/>
          <p:nvPr>
            <p:ph type="title"/>
          </p:nvPr>
        </p:nvSpPr>
        <p:spPr>
          <a:xfrm>
            <a:off x="495600" y="594030"/>
            <a:ext cx="4843800" cy="7041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800"/>
              <a:buFont typeface="Roboto"/>
              <a:buNone/>
              <a:defRPr sz="38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99" name="Google Shape;299;p47"/>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300" name="Google Shape;300;p47"/>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301" name="Google Shape;301;p47"/>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302" name="Google Shape;302;p47"/>
          <p:cNvSpPr txBox="1"/>
          <p:nvPr>
            <p:ph idx="1" type="subTitle"/>
          </p:nvPr>
        </p:nvSpPr>
        <p:spPr>
          <a:xfrm>
            <a:off x="495600" y="1403460"/>
            <a:ext cx="4843800" cy="7041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303" name="Google Shape;303;p47"/>
          <p:cNvSpPr txBox="1"/>
          <p:nvPr>
            <p:ph idx="2" type="body"/>
          </p:nvPr>
        </p:nvSpPr>
        <p:spPr>
          <a:xfrm>
            <a:off x="495601" y="2891878"/>
            <a:ext cx="1716900" cy="2883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200"/>
              <a:buNone/>
              <a:defRPr b="1" sz="12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4" name="Google Shape;304;p47"/>
          <p:cNvSpPr txBox="1"/>
          <p:nvPr>
            <p:ph idx="3" type="body"/>
          </p:nvPr>
        </p:nvSpPr>
        <p:spPr>
          <a:xfrm>
            <a:off x="495601" y="3196349"/>
            <a:ext cx="1716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5" name="Google Shape;305;p47"/>
          <p:cNvSpPr txBox="1"/>
          <p:nvPr>
            <p:ph idx="4" type="body"/>
          </p:nvPr>
        </p:nvSpPr>
        <p:spPr>
          <a:xfrm>
            <a:off x="2633511" y="2891878"/>
            <a:ext cx="1716900" cy="2883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200"/>
              <a:buNone/>
              <a:defRPr b="1" sz="12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6" name="Google Shape;306;p47"/>
          <p:cNvSpPr txBox="1"/>
          <p:nvPr>
            <p:ph idx="5" type="body"/>
          </p:nvPr>
        </p:nvSpPr>
        <p:spPr>
          <a:xfrm>
            <a:off x="2633511" y="3196349"/>
            <a:ext cx="1716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7" name="Google Shape;307;p47"/>
          <p:cNvSpPr txBox="1"/>
          <p:nvPr>
            <p:ph idx="6" type="body"/>
          </p:nvPr>
        </p:nvSpPr>
        <p:spPr>
          <a:xfrm>
            <a:off x="4793568" y="2891878"/>
            <a:ext cx="1716900" cy="2883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200"/>
              <a:buNone/>
              <a:defRPr b="1" sz="12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8" name="Google Shape;308;p47"/>
          <p:cNvSpPr txBox="1"/>
          <p:nvPr>
            <p:ph idx="7" type="body"/>
          </p:nvPr>
        </p:nvSpPr>
        <p:spPr>
          <a:xfrm>
            <a:off x="4793568" y="3196349"/>
            <a:ext cx="1716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9" name="Google Shape;309;p47"/>
          <p:cNvSpPr txBox="1"/>
          <p:nvPr>
            <p:ph idx="8" type="body"/>
          </p:nvPr>
        </p:nvSpPr>
        <p:spPr>
          <a:xfrm>
            <a:off x="6931476" y="2891878"/>
            <a:ext cx="1716900" cy="2883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200"/>
              <a:buNone/>
              <a:defRPr b="1" sz="12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0" name="Google Shape;310;p47"/>
          <p:cNvSpPr txBox="1"/>
          <p:nvPr>
            <p:ph idx="9" type="body"/>
          </p:nvPr>
        </p:nvSpPr>
        <p:spPr>
          <a:xfrm>
            <a:off x="6931476" y="3196349"/>
            <a:ext cx="1716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solidFill>
          <a:schemeClr val="lt1"/>
        </a:solidFill>
      </p:bgPr>
    </p:bg>
    <p:spTree>
      <p:nvGrpSpPr>
        <p:cNvPr id="311" name="Shape 311"/>
        <p:cNvGrpSpPr/>
        <p:nvPr/>
      </p:nvGrpSpPr>
      <p:grpSpPr>
        <a:xfrm>
          <a:off x="0" y="0"/>
          <a:ext cx="0" cy="0"/>
          <a:chOff x="0" y="0"/>
          <a:chExt cx="0" cy="0"/>
        </a:xfrm>
      </p:grpSpPr>
      <p:sp>
        <p:nvSpPr>
          <p:cNvPr id="312" name="Google Shape;312;p48"/>
          <p:cNvSpPr txBox="1"/>
          <p:nvPr>
            <p:ph type="title"/>
          </p:nvPr>
        </p:nvSpPr>
        <p:spPr>
          <a:xfrm>
            <a:off x="495600" y="594030"/>
            <a:ext cx="2333100" cy="21207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000"/>
              <a:buFont typeface="Roboto"/>
              <a:buNone/>
              <a:defRPr sz="30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313" name="Google Shape;313;p48"/>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314" name="Google Shape;314;p48"/>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315" name="Google Shape;315;p48"/>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316" name="Google Shape;316;p48"/>
          <p:cNvSpPr txBox="1"/>
          <p:nvPr>
            <p:ph idx="1" type="body"/>
          </p:nvPr>
        </p:nvSpPr>
        <p:spPr>
          <a:xfrm>
            <a:off x="3714750" y="594030"/>
            <a:ext cx="1335900" cy="555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127E67"/>
              </a:buClr>
              <a:buSzPts val="1500"/>
              <a:buNone/>
              <a:defRPr b="1" sz="1500">
                <a:solidFill>
                  <a:srgbClr val="127E67"/>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7" name="Google Shape;317;p48"/>
          <p:cNvSpPr txBox="1"/>
          <p:nvPr>
            <p:ph idx="2" type="body"/>
          </p:nvPr>
        </p:nvSpPr>
        <p:spPr>
          <a:xfrm>
            <a:off x="5513122" y="594030"/>
            <a:ext cx="1335900" cy="555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127E67"/>
              </a:buClr>
              <a:buSzPts val="1500"/>
              <a:buNone/>
              <a:defRPr b="1" sz="1500">
                <a:solidFill>
                  <a:srgbClr val="127E67"/>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8" name="Google Shape;318;p48"/>
          <p:cNvSpPr txBox="1"/>
          <p:nvPr>
            <p:ph idx="3" type="body"/>
          </p:nvPr>
        </p:nvSpPr>
        <p:spPr>
          <a:xfrm>
            <a:off x="7312517" y="594030"/>
            <a:ext cx="1335900" cy="555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127E67"/>
              </a:buClr>
              <a:buSzPts val="1500"/>
              <a:buNone/>
              <a:defRPr b="1" sz="1500">
                <a:solidFill>
                  <a:srgbClr val="127E67"/>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9" name="Google Shape;319;p48"/>
          <p:cNvSpPr txBox="1"/>
          <p:nvPr>
            <p:ph idx="4" type="body"/>
          </p:nvPr>
        </p:nvSpPr>
        <p:spPr>
          <a:xfrm>
            <a:off x="5513122" y="1211764"/>
            <a:ext cx="1335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0" name="Google Shape;320;p48"/>
          <p:cNvSpPr txBox="1"/>
          <p:nvPr>
            <p:ph idx="5" type="body"/>
          </p:nvPr>
        </p:nvSpPr>
        <p:spPr>
          <a:xfrm>
            <a:off x="3714750" y="1211764"/>
            <a:ext cx="1335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1" name="Google Shape;321;p48"/>
          <p:cNvSpPr txBox="1"/>
          <p:nvPr>
            <p:ph idx="6" type="body"/>
          </p:nvPr>
        </p:nvSpPr>
        <p:spPr>
          <a:xfrm>
            <a:off x="7312517" y="1211764"/>
            <a:ext cx="1335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2" name="Google Shape;322;p48"/>
          <p:cNvSpPr txBox="1"/>
          <p:nvPr>
            <p:ph idx="7" type="body"/>
          </p:nvPr>
        </p:nvSpPr>
        <p:spPr>
          <a:xfrm>
            <a:off x="3714750" y="2626509"/>
            <a:ext cx="1335900" cy="555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127E67"/>
              </a:buClr>
              <a:buSzPts val="1500"/>
              <a:buNone/>
              <a:defRPr b="1" sz="1500">
                <a:solidFill>
                  <a:srgbClr val="127E67"/>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3" name="Google Shape;323;p48"/>
          <p:cNvSpPr txBox="1"/>
          <p:nvPr>
            <p:ph idx="8" type="body"/>
          </p:nvPr>
        </p:nvSpPr>
        <p:spPr>
          <a:xfrm>
            <a:off x="5513122" y="2626509"/>
            <a:ext cx="1335900" cy="555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127E67"/>
              </a:buClr>
              <a:buSzPts val="1500"/>
              <a:buNone/>
              <a:defRPr b="1" sz="1500">
                <a:solidFill>
                  <a:srgbClr val="127E67"/>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4" name="Google Shape;324;p48"/>
          <p:cNvSpPr txBox="1"/>
          <p:nvPr>
            <p:ph idx="9" type="body"/>
          </p:nvPr>
        </p:nvSpPr>
        <p:spPr>
          <a:xfrm>
            <a:off x="7312517" y="2626509"/>
            <a:ext cx="1335900" cy="555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127E67"/>
              </a:buClr>
              <a:buSzPts val="1500"/>
              <a:buNone/>
              <a:defRPr b="1" sz="1500">
                <a:solidFill>
                  <a:srgbClr val="127E67"/>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5" name="Google Shape;325;p48"/>
          <p:cNvSpPr txBox="1"/>
          <p:nvPr>
            <p:ph idx="13" type="body"/>
          </p:nvPr>
        </p:nvSpPr>
        <p:spPr>
          <a:xfrm>
            <a:off x="5513122" y="3244243"/>
            <a:ext cx="1335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6" name="Google Shape;326;p48"/>
          <p:cNvSpPr txBox="1"/>
          <p:nvPr>
            <p:ph idx="14" type="body"/>
          </p:nvPr>
        </p:nvSpPr>
        <p:spPr>
          <a:xfrm>
            <a:off x="3714750" y="3244243"/>
            <a:ext cx="1335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7" name="Google Shape;327;p48"/>
          <p:cNvSpPr txBox="1"/>
          <p:nvPr>
            <p:ph idx="15" type="body"/>
          </p:nvPr>
        </p:nvSpPr>
        <p:spPr>
          <a:xfrm>
            <a:off x="7312517" y="3244243"/>
            <a:ext cx="1335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8" Type="http://schemas.openxmlformats.org/officeDocument/2006/relationships/slideLayout" Target="../slideLayouts/slideLayout41.xml"/><Relationship Id="rId27" Type="http://schemas.openxmlformats.org/officeDocument/2006/relationships/slideLayout" Target="../slideLayouts/slideLayout40.xml"/><Relationship Id="rId5" Type="http://schemas.openxmlformats.org/officeDocument/2006/relationships/slideLayout" Target="../slideLayouts/slideLayout18.xml"/><Relationship Id="rId6" Type="http://schemas.openxmlformats.org/officeDocument/2006/relationships/slideLayout" Target="../slideLayouts/slideLayout19.xml"/><Relationship Id="rId29" Type="http://schemas.openxmlformats.org/officeDocument/2006/relationships/slideLayout" Target="../slideLayouts/slideLayout42.xml"/><Relationship Id="rId7" Type="http://schemas.openxmlformats.org/officeDocument/2006/relationships/slideLayout" Target="../slideLayouts/slideLayout20.xml"/><Relationship Id="rId8" Type="http://schemas.openxmlformats.org/officeDocument/2006/relationships/slideLayout" Target="../slideLayouts/slideLayout21.xml"/><Relationship Id="rId31" Type="http://schemas.openxmlformats.org/officeDocument/2006/relationships/slideLayout" Target="../slideLayouts/slideLayout44.xml"/><Relationship Id="rId30" Type="http://schemas.openxmlformats.org/officeDocument/2006/relationships/slideLayout" Target="../slideLayouts/slideLayout43.xml"/><Relationship Id="rId11" Type="http://schemas.openxmlformats.org/officeDocument/2006/relationships/slideLayout" Target="../slideLayouts/slideLayout24.xml"/><Relationship Id="rId33" Type="http://schemas.openxmlformats.org/officeDocument/2006/relationships/slideLayout" Target="../slideLayouts/slideLayout46.xml"/><Relationship Id="rId10" Type="http://schemas.openxmlformats.org/officeDocument/2006/relationships/slideLayout" Target="../slideLayouts/slideLayout23.xml"/><Relationship Id="rId32" Type="http://schemas.openxmlformats.org/officeDocument/2006/relationships/slideLayout" Target="../slideLayouts/slideLayout45.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34" Type="http://schemas.openxmlformats.org/officeDocument/2006/relationships/theme" Target="../theme/theme1.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9" Type="http://schemas.openxmlformats.org/officeDocument/2006/relationships/slideLayout" Target="../slideLayouts/slideLayout32.xml"/><Relationship Id="rId1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 name="Shape 72"/>
        <p:cNvGrpSpPr/>
        <p:nvPr/>
      </p:nvGrpSpPr>
      <p:grpSpPr>
        <a:xfrm>
          <a:off x="0" y="0"/>
          <a:ext cx="0" cy="0"/>
          <a:chOff x="0" y="0"/>
          <a:chExt cx="0" cy="0"/>
        </a:xfrm>
      </p:grpSpPr>
      <p:sp>
        <p:nvSpPr>
          <p:cNvPr id="73" name="Google Shape;73;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800"/>
              <a:buFont typeface="Roboto Slab"/>
              <a:buNone/>
              <a:defRPr b="1" i="0" sz="3800" u="none" cap="none" strike="noStrike">
                <a:solidFill>
                  <a:schemeClr val="dk1"/>
                </a:solidFill>
                <a:latin typeface="Roboto Slab"/>
                <a:ea typeface="Roboto Slab"/>
                <a:cs typeface="Roboto Slab"/>
                <a:sym typeface="Roboto Slab"/>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4" name="Google Shape;74;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5" name="Google Shape;7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6" name="Google Shape;7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7" name="Google Shape;7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212136"/>
                </a:solidFill>
                <a:latin typeface="Calibri"/>
                <a:ea typeface="Calibri"/>
                <a:cs typeface="Calibri"/>
                <a:sym typeface="Calibri"/>
              </a:defRPr>
            </a:lvl1pPr>
            <a:lvl2pPr indent="0" lvl="1" marL="0" marR="0" rtl="0" algn="r">
              <a:spcBef>
                <a:spcPts val="0"/>
              </a:spcBef>
              <a:buNone/>
              <a:defRPr b="0" i="0" sz="900" u="none" cap="none" strike="noStrike">
                <a:solidFill>
                  <a:srgbClr val="212136"/>
                </a:solidFill>
                <a:latin typeface="Calibri"/>
                <a:ea typeface="Calibri"/>
                <a:cs typeface="Calibri"/>
                <a:sym typeface="Calibri"/>
              </a:defRPr>
            </a:lvl2pPr>
            <a:lvl3pPr indent="0" lvl="2" marL="0" marR="0" rtl="0" algn="r">
              <a:spcBef>
                <a:spcPts val="0"/>
              </a:spcBef>
              <a:buNone/>
              <a:defRPr b="0" i="0" sz="900" u="none" cap="none" strike="noStrike">
                <a:solidFill>
                  <a:srgbClr val="212136"/>
                </a:solidFill>
                <a:latin typeface="Calibri"/>
                <a:ea typeface="Calibri"/>
                <a:cs typeface="Calibri"/>
                <a:sym typeface="Calibri"/>
              </a:defRPr>
            </a:lvl3pPr>
            <a:lvl4pPr indent="0" lvl="3" marL="0" marR="0" rtl="0" algn="r">
              <a:spcBef>
                <a:spcPts val="0"/>
              </a:spcBef>
              <a:buNone/>
              <a:defRPr b="0" i="0" sz="900" u="none" cap="none" strike="noStrike">
                <a:solidFill>
                  <a:srgbClr val="212136"/>
                </a:solidFill>
                <a:latin typeface="Calibri"/>
                <a:ea typeface="Calibri"/>
                <a:cs typeface="Calibri"/>
                <a:sym typeface="Calibri"/>
              </a:defRPr>
            </a:lvl4pPr>
            <a:lvl5pPr indent="0" lvl="4" marL="0" marR="0" rtl="0" algn="r">
              <a:spcBef>
                <a:spcPts val="0"/>
              </a:spcBef>
              <a:buNone/>
              <a:defRPr b="0" i="0" sz="900" u="none" cap="none" strike="noStrike">
                <a:solidFill>
                  <a:srgbClr val="212136"/>
                </a:solidFill>
                <a:latin typeface="Calibri"/>
                <a:ea typeface="Calibri"/>
                <a:cs typeface="Calibri"/>
                <a:sym typeface="Calibri"/>
              </a:defRPr>
            </a:lvl5pPr>
            <a:lvl6pPr indent="0" lvl="5" marL="0" marR="0" rtl="0" algn="r">
              <a:spcBef>
                <a:spcPts val="0"/>
              </a:spcBef>
              <a:buNone/>
              <a:defRPr b="0" i="0" sz="900" u="none" cap="none" strike="noStrike">
                <a:solidFill>
                  <a:srgbClr val="212136"/>
                </a:solidFill>
                <a:latin typeface="Calibri"/>
                <a:ea typeface="Calibri"/>
                <a:cs typeface="Calibri"/>
                <a:sym typeface="Calibri"/>
              </a:defRPr>
            </a:lvl6pPr>
            <a:lvl7pPr indent="0" lvl="6" marL="0" marR="0" rtl="0" algn="r">
              <a:spcBef>
                <a:spcPts val="0"/>
              </a:spcBef>
              <a:buNone/>
              <a:defRPr b="0" i="0" sz="900" u="none" cap="none" strike="noStrike">
                <a:solidFill>
                  <a:srgbClr val="212136"/>
                </a:solidFill>
                <a:latin typeface="Calibri"/>
                <a:ea typeface="Calibri"/>
                <a:cs typeface="Calibri"/>
                <a:sym typeface="Calibri"/>
              </a:defRPr>
            </a:lvl7pPr>
            <a:lvl8pPr indent="0" lvl="7" marL="0" marR="0" rtl="0" algn="r">
              <a:spcBef>
                <a:spcPts val="0"/>
              </a:spcBef>
              <a:buNone/>
              <a:defRPr b="0" i="0" sz="900" u="none" cap="none" strike="noStrike">
                <a:solidFill>
                  <a:srgbClr val="212136"/>
                </a:solidFill>
                <a:latin typeface="Calibri"/>
                <a:ea typeface="Calibri"/>
                <a:cs typeface="Calibri"/>
                <a:sym typeface="Calibri"/>
              </a:defRPr>
            </a:lvl8pPr>
            <a:lvl9pPr indent="0" lvl="8" marL="0" marR="0" rtl="0" algn="r">
              <a:spcBef>
                <a:spcPts val="0"/>
              </a:spcBef>
              <a:buNone/>
              <a:defRPr b="0" i="0" sz="900" u="none" cap="none" strike="noStrike">
                <a:solidFill>
                  <a:srgbClr val="21213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9"/>
          <p:cNvSpPr txBox="1"/>
          <p:nvPr>
            <p:ph type="ctrTitle"/>
          </p:nvPr>
        </p:nvSpPr>
        <p:spPr>
          <a:xfrm>
            <a:off x="495600" y="1937207"/>
            <a:ext cx="4917900" cy="1790700"/>
          </a:xfrm>
          <a:prstGeom prst="rect">
            <a:avLst/>
          </a:prstGeom>
          <a:noFill/>
          <a:ln>
            <a:noFill/>
          </a:ln>
        </p:spPr>
        <p:txBody>
          <a:bodyPr anchorCtr="0" anchor="t" bIns="34275" lIns="0" spcFirstLastPara="1" rIns="0" wrap="square" tIns="34275">
            <a:noAutofit/>
          </a:bodyPr>
          <a:lstStyle/>
          <a:p>
            <a:pPr indent="0" lvl="0" marL="0" rtl="0" algn="l">
              <a:lnSpc>
                <a:spcPct val="90000"/>
              </a:lnSpc>
              <a:spcBef>
                <a:spcPts val="0"/>
              </a:spcBef>
              <a:spcAft>
                <a:spcPts val="0"/>
              </a:spcAft>
              <a:buClr>
                <a:schemeClr val="lt1"/>
              </a:buClr>
              <a:buSzPts val="3800"/>
              <a:buFont typeface="Roboto Slab"/>
              <a:buNone/>
            </a:pPr>
            <a:r>
              <a:rPr lang="en"/>
              <a:t>Language and Style</a:t>
            </a:r>
            <a:endParaRPr/>
          </a:p>
        </p:txBody>
      </p:sp>
      <p:sp>
        <p:nvSpPr>
          <p:cNvPr id="334" name="Google Shape;334;p49"/>
          <p:cNvSpPr txBox="1"/>
          <p:nvPr>
            <p:ph idx="1" type="subTitle"/>
          </p:nvPr>
        </p:nvSpPr>
        <p:spPr>
          <a:xfrm>
            <a:off x="495601" y="1493804"/>
            <a:ext cx="3486000" cy="273900"/>
          </a:xfrm>
          <a:prstGeom prst="rect">
            <a:avLst/>
          </a:prstGeom>
          <a:noFill/>
          <a:ln>
            <a:noFill/>
          </a:ln>
        </p:spPr>
        <p:txBody>
          <a:bodyPr anchorCtr="0" anchor="t" bIns="34275" lIns="0" spcFirstLastPara="1" rIns="0" wrap="square" tIns="34275">
            <a:noAutofit/>
          </a:bodyPr>
          <a:lstStyle/>
          <a:p>
            <a:pPr indent="0" lvl="0" marL="0" rtl="0" algn="l">
              <a:lnSpc>
                <a:spcPct val="90000"/>
              </a:lnSpc>
              <a:spcBef>
                <a:spcPts val="0"/>
              </a:spcBef>
              <a:spcAft>
                <a:spcPts val="0"/>
              </a:spcAft>
              <a:buClr>
                <a:schemeClr val="lt1"/>
              </a:buClr>
              <a:buSzPts val="1400"/>
              <a:buNone/>
            </a:pPr>
            <a:r>
              <a:rPr lang="en"/>
              <a:t>Introducing Exemplars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0"/>
          <p:cNvSpPr txBox="1"/>
          <p:nvPr>
            <p:ph type="title"/>
          </p:nvPr>
        </p:nvSpPr>
        <p:spPr>
          <a:xfrm>
            <a:off x="495600" y="594030"/>
            <a:ext cx="6103200" cy="704100"/>
          </a:xfrm>
          <a:prstGeom prst="rect">
            <a:avLst/>
          </a:prstGeom>
          <a:noFill/>
          <a:ln>
            <a:noFill/>
          </a:ln>
        </p:spPr>
        <p:txBody>
          <a:bodyPr anchorCtr="0" anchor="t" bIns="34275" lIns="0" spcFirstLastPara="1" rIns="0" wrap="square" tIns="34275">
            <a:noAutofit/>
          </a:bodyPr>
          <a:lstStyle/>
          <a:p>
            <a:pPr indent="0" lvl="0" marL="0" rtl="0" algn="l">
              <a:lnSpc>
                <a:spcPct val="100000"/>
              </a:lnSpc>
              <a:spcBef>
                <a:spcPts val="0"/>
              </a:spcBef>
              <a:spcAft>
                <a:spcPts val="0"/>
              </a:spcAft>
              <a:buClr>
                <a:srgbClr val="212136"/>
              </a:buClr>
              <a:buSzPts val="3800"/>
              <a:buFont typeface="Roboto"/>
              <a:buNone/>
            </a:pPr>
            <a:r>
              <a:rPr lang="en"/>
              <a:t>Revising an </a:t>
            </a:r>
            <a:r>
              <a:rPr lang="en"/>
              <a:t>Exemplar Essay</a:t>
            </a:r>
            <a:endParaRPr/>
          </a:p>
        </p:txBody>
      </p:sp>
      <p:sp>
        <p:nvSpPr>
          <p:cNvPr id="341" name="Google Shape;341;p50"/>
          <p:cNvSpPr txBox="1"/>
          <p:nvPr>
            <p:ph idx="1" type="subTitle"/>
          </p:nvPr>
        </p:nvSpPr>
        <p:spPr>
          <a:xfrm>
            <a:off x="495600" y="1403461"/>
            <a:ext cx="4843800" cy="313800"/>
          </a:xfrm>
          <a:prstGeom prst="rect">
            <a:avLst/>
          </a:prstGeom>
          <a:noFill/>
          <a:ln>
            <a:noFill/>
          </a:ln>
        </p:spPr>
        <p:txBody>
          <a:bodyPr anchorCtr="0" anchor="t" bIns="34275" lIns="0" spcFirstLastPara="1" rIns="0" wrap="square" tIns="34275">
            <a:noAutofit/>
          </a:bodyPr>
          <a:lstStyle/>
          <a:p>
            <a:pPr indent="0" lvl="0" marL="0" rtl="0" algn="l">
              <a:lnSpc>
                <a:spcPct val="120000"/>
              </a:lnSpc>
              <a:spcBef>
                <a:spcPts val="0"/>
              </a:spcBef>
              <a:spcAft>
                <a:spcPts val="1600"/>
              </a:spcAft>
              <a:buClr>
                <a:srgbClr val="212136"/>
              </a:buClr>
              <a:buSzPts val="1700"/>
              <a:buNone/>
            </a:pPr>
            <a:r>
              <a:rPr lang="en"/>
              <a:t>What will you see in this exemplar lesson?</a:t>
            </a:r>
            <a:endParaRPr/>
          </a:p>
        </p:txBody>
      </p:sp>
      <p:sp>
        <p:nvSpPr>
          <p:cNvPr id="342" name="Google Shape;342;p50"/>
          <p:cNvSpPr txBox="1"/>
          <p:nvPr>
            <p:ph idx="2" type="body"/>
          </p:nvPr>
        </p:nvSpPr>
        <p:spPr>
          <a:xfrm>
            <a:off x="495300" y="2736869"/>
            <a:ext cx="2196300" cy="313800"/>
          </a:xfrm>
          <a:prstGeom prst="rect">
            <a:avLst/>
          </a:prstGeom>
          <a:noFill/>
          <a:ln>
            <a:noFill/>
          </a:ln>
        </p:spPr>
        <p:txBody>
          <a:bodyPr anchorCtr="0" anchor="t" bIns="34275" lIns="0" spcFirstLastPara="1" rIns="0" wrap="square" tIns="34275">
            <a:noAutofit/>
          </a:bodyPr>
          <a:lstStyle/>
          <a:p>
            <a:pPr indent="0" lvl="0" marL="0" rtl="0" algn="l">
              <a:lnSpc>
                <a:spcPct val="100000"/>
              </a:lnSpc>
              <a:spcBef>
                <a:spcPts val="0"/>
              </a:spcBef>
              <a:spcAft>
                <a:spcPts val="1600"/>
              </a:spcAft>
              <a:buClr>
                <a:srgbClr val="212136"/>
              </a:buClr>
              <a:buSzPts val="1700"/>
              <a:buNone/>
            </a:pPr>
            <a:r>
              <a:rPr lang="en"/>
              <a:t>Draft</a:t>
            </a:r>
            <a:endParaRPr/>
          </a:p>
        </p:txBody>
      </p:sp>
      <p:sp>
        <p:nvSpPr>
          <p:cNvPr id="343" name="Google Shape;343;p50"/>
          <p:cNvSpPr txBox="1"/>
          <p:nvPr>
            <p:ph idx="3" type="body"/>
          </p:nvPr>
        </p:nvSpPr>
        <p:spPr>
          <a:xfrm>
            <a:off x="3473767" y="2736869"/>
            <a:ext cx="2196300" cy="313800"/>
          </a:xfrm>
          <a:prstGeom prst="rect">
            <a:avLst/>
          </a:prstGeom>
          <a:noFill/>
          <a:ln>
            <a:noFill/>
          </a:ln>
        </p:spPr>
        <p:txBody>
          <a:bodyPr anchorCtr="0" anchor="t" bIns="34275" lIns="0" spcFirstLastPara="1" rIns="0" wrap="square" tIns="34275">
            <a:noAutofit/>
          </a:bodyPr>
          <a:lstStyle/>
          <a:p>
            <a:pPr indent="0" lvl="0" marL="0" rtl="0" algn="l">
              <a:lnSpc>
                <a:spcPct val="100000"/>
              </a:lnSpc>
              <a:spcBef>
                <a:spcPts val="0"/>
              </a:spcBef>
              <a:spcAft>
                <a:spcPts val="1600"/>
              </a:spcAft>
              <a:buClr>
                <a:srgbClr val="212136"/>
              </a:buClr>
              <a:buSzPts val="1700"/>
              <a:buNone/>
            </a:pPr>
            <a:r>
              <a:rPr lang="en"/>
              <a:t>Strategies</a:t>
            </a:r>
            <a:endParaRPr/>
          </a:p>
        </p:txBody>
      </p:sp>
      <p:sp>
        <p:nvSpPr>
          <p:cNvPr id="344" name="Google Shape;344;p50"/>
          <p:cNvSpPr txBox="1"/>
          <p:nvPr>
            <p:ph idx="4" type="body"/>
          </p:nvPr>
        </p:nvSpPr>
        <p:spPr>
          <a:xfrm>
            <a:off x="6451933" y="2736869"/>
            <a:ext cx="2196300" cy="313800"/>
          </a:xfrm>
          <a:prstGeom prst="rect">
            <a:avLst/>
          </a:prstGeom>
          <a:noFill/>
          <a:ln>
            <a:noFill/>
          </a:ln>
        </p:spPr>
        <p:txBody>
          <a:bodyPr anchorCtr="0" anchor="t" bIns="34275" lIns="0" spcFirstLastPara="1" rIns="0" wrap="square" tIns="34275">
            <a:noAutofit/>
          </a:bodyPr>
          <a:lstStyle/>
          <a:p>
            <a:pPr indent="0" lvl="0" marL="0" rtl="0" algn="l">
              <a:lnSpc>
                <a:spcPct val="100000"/>
              </a:lnSpc>
              <a:spcBef>
                <a:spcPts val="0"/>
              </a:spcBef>
              <a:spcAft>
                <a:spcPts val="1600"/>
              </a:spcAft>
              <a:buClr>
                <a:srgbClr val="212136"/>
              </a:buClr>
              <a:buSzPts val="1700"/>
              <a:buNone/>
            </a:pPr>
            <a:r>
              <a:rPr lang="en"/>
              <a:t>Revision</a:t>
            </a:r>
            <a:endParaRPr/>
          </a:p>
        </p:txBody>
      </p:sp>
      <p:sp>
        <p:nvSpPr>
          <p:cNvPr id="345" name="Google Shape;345;p50"/>
          <p:cNvSpPr txBox="1"/>
          <p:nvPr>
            <p:ph idx="5" type="body"/>
          </p:nvPr>
        </p:nvSpPr>
        <p:spPr>
          <a:xfrm>
            <a:off x="495300" y="3201250"/>
            <a:ext cx="2196300" cy="1440600"/>
          </a:xfrm>
          <a:prstGeom prst="rect">
            <a:avLst/>
          </a:prstGeom>
          <a:noFill/>
          <a:ln>
            <a:noFill/>
          </a:ln>
        </p:spPr>
        <p:txBody>
          <a:bodyPr anchorCtr="0" anchor="t" bIns="34275" lIns="0" spcFirstLastPara="1" rIns="0" wrap="square" tIns="34275">
            <a:noAutofit/>
          </a:bodyPr>
          <a:lstStyle/>
          <a:p>
            <a:pPr indent="0" lvl="0" marL="0" rtl="0" algn="l">
              <a:lnSpc>
                <a:spcPct val="120000"/>
              </a:lnSpc>
              <a:spcBef>
                <a:spcPts val="0"/>
              </a:spcBef>
              <a:spcAft>
                <a:spcPts val="1600"/>
              </a:spcAft>
              <a:buClr>
                <a:schemeClr val="dk1"/>
              </a:buClr>
              <a:buSzPts val="1200"/>
              <a:buNone/>
            </a:pPr>
            <a:r>
              <a:rPr lang="en"/>
              <a:t>A sample first draft of an essay</a:t>
            </a:r>
            <a:endParaRPr/>
          </a:p>
        </p:txBody>
      </p:sp>
      <p:sp>
        <p:nvSpPr>
          <p:cNvPr id="346" name="Google Shape;346;p50"/>
          <p:cNvSpPr txBox="1"/>
          <p:nvPr>
            <p:ph idx="6" type="body"/>
          </p:nvPr>
        </p:nvSpPr>
        <p:spPr>
          <a:xfrm>
            <a:off x="3473767" y="3201250"/>
            <a:ext cx="2196300" cy="1440600"/>
          </a:xfrm>
          <a:prstGeom prst="rect">
            <a:avLst/>
          </a:prstGeom>
          <a:noFill/>
          <a:ln>
            <a:noFill/>
          </a:ln>
        </p:spPr>
        <p:txBody>
          <a:bodyPr anchorCtr="0" anchor="t" bIns="34275" lIns="0" spcFirstLastPara="1" rIns="0" wrap="square" tIns="34275">
            <a:noAutofit/>
          </a:bodyPr>
          <a:lstStyle/>
          <a:p>
            <a:pPr indent="0" lvl="0" marL="0" rtl="0" algn="l">
              <a:lnSpc>
                <a:spcPct val="120000"/>
              </a:lnSpc>
              <a:spcBef>
                <a:spcPts val="0"/>
              </a:spcBef>
              <a:spcAft>
                <a:spcPts val="1600"/>
              </a:spcAft>
              <a:buClr>
                <a:schemeClr val="dk1"/>
              </a:buClr>
              <a:buSzPts val="1200"/>
              <a:buNone/>
            </a:pPr>
            <a:r>
              <a:rPr lang="en"/>
              <a:t>Specific actions a writer can take to improve the language and style of a draft</a:t>
            </a:r>
            <a:endParaRPr/>
          </a:p>
        </p:txBody>
      </p:sp>
      <p:sp>
        <p:nvSpPr>
          <p:cNvPr id="347" name="Google Shape;347;p50"/>
          <p:cNvSpPr txBox="1"/>
          <p:nvPr>
            <p:ph idx="7" type="body"/>
          </p:nvPr>
        </p:nvSpPr>
        <p:spPr>
          <a:xfrm>
            <a:off x="6451934" y="3201250"/>
            <a:ext cx="2196300" cy="1440600"/>
          </a:xfrm>
          <a:prstGeom prst="rect">
            <a:avLst/>
          </a:prstGeom>
          <a:noFill/>
          <a:ln>
            <a:noFill/>
          </a:ln>
        </p:spPr>
        <p:txBody>
          <a:bodyPr anchorCtr="0" anchor="t" bIns="34275" lIns="0" spcFirstLastPara="1" rIns="0" wrap="square" tIns="34275">
            <a:noAutofit/>
          </a:bodyPr>
          <a:lstStyle/>
          <a:p>
            <a:pPr indent="0" lvl="0" marL="0" rtl="0" algn="l">
              <a:lnSpc>
                <a:spcPct val="120000"/>
              </a:lnSpc>
              <a:spcBef>
                <a:spcPts val="0"/>
              </a:spcBef>
              <a:spcAft>
                <a:spcPts val="1600"/>
              </a:spcAft>
              <a:buClr>
                <a:schemeClr val="dk1"/>
              </a:buClr>
              <a:buSzPts val="1200"/>
              <a:buNone/>
            </a:pPr>
            <a:r>
              <a:rPr lang="en"/>
              <a:t>A sample revision of the exemplar essay using action steps</a:t>
            </a:r>
            <a:endParaRPr/>
          </a:p>
        </p:txBody>
      </p:sp>
      <p:pic>
        <p:nvPicPr>
          <p:cNvPr id="348" name="Google Shape;348;p50"/>
          <p:cNvPicPr preferRelativeResize="0"/>
          <p:nvPr>
            <p:ph idx="8" type="pic"/>
          </p:nvPr>
        </p:nvPicPr>
        <p:blipFill rotWithShape="1">
          <a:blip r:embed="rId3">
            <a:alphaModFix/>
          </a:blip>
          <a:srcRect b="0" l="0" r="0" t="0"/>
          <a:stretch/>
        </p:blipFill>
        <p:spPr>
          <a:xfrm>
            <a:off x="492919" y="2357282"/>
            <a:ext cx="301800" cy="301800"/>
          </a:xfrm>
          <a:prstGeom prst="rect">
            <a:avLst/>
          </a:prstGeom>
          <a:noFill/>
          <a:ln>
            <a:noFill/>
          </a:ln>
        </p:spPr>
      </p:pic>
      <p:pic>
        <p:nvPicPr>
          <p:cNvPr id="349" name="Google Shape;349;p50"/>
          <p:cNvPicPr preferRelativeResize="0"/>
          <p:nvPr>
            <p:ph idx="2" type="pic"/>
          </p:nvPr>
        </p:nvPicPr>
        <p:blipFill rotWithShape="1">
          <a:blip r:embed="rId3">
            <a:alphaModFix/>
          </a:blip>
          <a:srcRect b="0" l="0" r="0" t="0"/>
          <a:stretch/>
        </p:blipFill>
        <p:spPr>
          <a:xfrm>
            <a:off x="3472457" y="2357583"/>
            <a:ext cx="301200" cy="301200"/>
          </a:xfrm>
          <a:prstGeom prst="rect">
            <a:avLst/>
          </a:prstGeom>
          <a:noFill/>
          <a:ln>
            <a:noFill/>
          </a:ln>
        </p:spPr>
      </p:pic>
      <p:pic>
        <p:nvPicPr>
          <p:cNvPr id="350" name="Google Shape;350;p50"/>
          <p:cNvPicPr preferRelativeResize="0"/>
          <p:nvPr>
            <p:ph idx="9" type="pic"/>
          </p:nvPr>
        </p:nvPicPr>
        <p:blipFill rotWithShape="1">
          <a:blip r:embed="rId3">
            <a:alphaModFix/>
          </a:blip>
          <a:srcRect b="0" l="0" r="0" t="0"/>
          <a:stretch/>
        </p:blipFill>
        <p:spPr>
          <a:xfrm>
            <a:off x="6451933" y="2357282"/>
            <a:ext cx="301800" cy="301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1"/>
          <p:cNvSpPr txBox="1"/>
          <p:nvPr>
            <p:ph type="title"/>
          </p:nvPr>
        </p:nvSpPr>
        <p:spPr>
          <a:xfrm>
            <a:off x="495602" y="1524749"/>
            <a:ext cx="3605700" cy="1211700"/>
          </a:xfrm>
          <a:prstGeom prst="rect">
            <a:avLst/>
          </a:prstGeom>
          <a:noFill/>
          <a:ln>
            <a:noFill/>
          </a:ln>
        </p:spPr>
        <p:txBody>
          <a:bodyPr anchorCtr="0" anchor="b" bIns="34275" lIns="0" spcFirstLastPara="1" rIns="0" wrap="square" tIns="34275">
            <a:noAutofit/>
          </a:bodyPr>
          <a:lstStyle/>
          <a:p>
            <a:pPr indent="0" lvl="0" marL="0" rtl="0" algn="l">
              <a:lnSpc>
                <a:spcPct val="100000"/>
              </a:lnSpc>
              <a:spcBef>
                <a:spcPts val="0"/>
              </a:spcBef>
              <a:spcAft>
                <a:spcPts val="0"/>
              </a:spcAft>
              <a:buClr>
                <a:schemeClr val="lt1"/>
              </a:buClr>
              <a:buSzPts val="3800"/>
              <a:buFont typeface="Roboto"/>
              <a:buNone/>
            </a:pPr>
            <a:r>
              <a:rPr lang="en"/>
              <a:t>Revision Strategies: Language and Style</a:t>
            </a:r>
            <a:endParaRPr/>
          </a:p>
        </p:txBody>
      </p:sp>
      <p:sp>
        <p:nvSpPr>
          <p:cNvPr id="357" name="Google Shape;357;p51"/>
          <p:cNvSpPr txBox="1"/>
          <p:nvPr>
            <p:ph idx="1" type="subTitle"/>
          </p:nvPr>
        </p:nvSpPr>
        <p:spPr>
          <a:xfrm>
            <a:off x="495601" y="2914650"/>
            <a:ext cx="3605700" cy="1425300"/>
          </a:xfrm>
          <a:prstGeom prst="rect">
            <a:avLst/>
          </a:prstGeom>
          <a:noFill/>
          <a:ln>
            <a:noFill/>
          </a:ln>
        </p:spPr>
        <p:txBody>
          <a:bodyPr anchorCtr="0" anchor="t" bIns="34275" lIns="0" spcFirstLastPara="1" rIns="0" wrap="square" tIns="34275">
            <a:noAutofit/>
          </a:bodyPr>
          <a:lstStyle/>
          <a:p>
            <a:pPr indent="0" lvl="0" marL="0" rtl="0" algn="l">
              <a:lnSpc>
                <a:spcPct val="120000"/>
              </a:lnSpc>
              <a:spcBef>
                <a:spcPts val="0"/>
              </a:spcBef>
              <a:spcAft>
                <a:spcPts val="0"/>
              </a:spcAft>
              <a:buClr>
                <a:schemeClr val="lt1"/>
              </a:buClr>
              <a:buSzPts val="1500"/>
              <a:buNone/>
            </a:pPr>
            <a:r>
              <a:rPr lang="en" sz="1500"/>
              <a:t>Review the revision strategies s</a:t>
            </a:r>
            <a:r>
              <a:rPr lang="en" sz="1500"/>
              <a:t>heet </a:t>
            </a:r>
            <a:r>
              <a:rPr lang="en" sz="1500"/>
              <a:t>for language and style.</a:t>
            </a:r>
            <a:endParaRPr/>
          </a:p>
          <a:p>
            <a:pPr indent="0" lvl="0" marL="0" rtl="0" algn="l">
              <a:lnSpc>
                <a:spcPct val="120000"/>
              </a:lnSpc>
              <a:spcBef>
                <a:spcPts val="800"/>
              </a:spcBef>
              <a:spcAft>
                <a:spcPts val="0"/>
              </a:spcAft>
              <a:buClr>
                <a:schemeClr val="lt1"/>
              </a:buClr>
              <a:buSzPts val="1500"/>
              <a:buNone/>
            </a:pPr>
            <a:r>
              <a:t/>
            </a:r>
            <a:endParaRPr sz="1500"/>
          </a:p>
        </p:txBody>
      </p:sp>
      <p:sp>
        <p:nvSpPr>
          <p:cNvPr id="358" name="Google Shape;358;p51"/>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p>
            <a:pPr indent="0" lvl="0" marL="0" rtl="0" algn="r">
              <a:lnSpc>
                <a:spcPct val="80000"/>
              </a:lnSpc>
              <a:spcBef>
                <a:spcPts val="0"/>
              </a:spcBef>
              <a:spcAft>
                <a:spcPts val="0"/>
              </a:spcAft>
              <a:buClr>
                <a:schemeClr val="dk1"/>
              </a:buClr>
              <a:buSzPts val="800"/>
              <a:buNone/>
            </a:pPr>
            <a:r>
              <a:rPr lang="en" sz="800"/>
              <a:t>2</a:t>
            </a:r>
            <a:endParaRPr/>
          </a:p>
        </p:txBody>
      </p:sp>
      <p:pic>
        <p:nvPicPr>
          <p:cNvPr id="359" name="Google Shape;359;p51"/>
          <p:cNvPicPr preferRelativeResize="0"/>
          <p:nvPr/>
        </p:nvPicPr>
        <p:blipFill>
          <a:blip r:embed="rId3">
            <a:alphaModFix/>
          </a:blip>
          <a:stretch>
            <a:fillRect/>
          </a:stretch>
        </p:blipFill>
        <p:spPr>
          <a:xfrm>
            <a:off x="4794450" y="219425"/>
            <a:ext cx="4192625" cy="4924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2"/>
          <p:cNvSpPr/>
          <p:nvPr>
            <p:ph idx="2" type="pic"/>
          </p:nvPr>
        </p:nvSpPr>
        <p:spPr>
          <a:xfrm>
            <a:off x="4782493" y="173488"/>
            <a:ext cx="4190100" cy="54225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t/>
            </a:r>
            <a:endParaRPr/>
          </a:p>
        </p:txBody>
      </p:sp>
      <p:sp>
        <p:nvSpPr>
          <p:cNvPr id="365" name="Google Shape;365;p52"/>
          <p:cNvSpPr txBox="1"/>
          <p:nvPr>
            <p:ph type="title"/>
          </p:nvPr>
        </p:nvSpPr>
        <p:spPr>
          <a:xfrm>
            <a:off x="495602" y="1524749"/>
            <a:ext cx="3605700" cy="1211700"/>
          </a:xfrm>
          <a:prstGeom prst="rect">
            <a:avLst/>
          </a:prstGeom>
        </p:spPr>
        <p:txBody>
          <a:bodyPr anchorCtr="0" anchor="b" bIns="34275" lIns="0" spcFirstLastPara="1" rIns="0" wrap="square" tIns="34275">
            <a:noAutofit/>
          </a:bodyPr>
          <a:lstStyle/>
          <a:p>
            <a:pPr indent="0" lvl="0" marL="0" rtl="0" algn="l">
              <a:spcBef>
                <a:spcPts val="0"/>
              </a:spcBef>
              <a:spcAft>
                <a:spcPts val="0"/>
              </a:spcAft>
              <a:buNone/>
            </a:pPr>
            <a:r>
              <a:rPr lang="en"/>
              <a:t>Exemplar First Draft </a:t>
            </a:r>
            <a:endParaRPr/>
          </a:p>
        </p:txBody>
      </p:sp>
      <p:sp>
        <p:nvSpPr>
          <p:cNvPr id="366" name="Google Shape;366;p52"/>
          <p:cNvSpPr txBox="1"/>
          <p:nvPr>
            <p:ph idx="1" type="subTitle"/>
          </p:nvPr>
        </p:nvSpPr>
        <p:spPr>
          <a:xfrm>
            <a:off x="495601" y="2914650"/>
            <a:ext cx="3605700" cy="1425300"/>
          </a:xfrm>
          <a:prstGeom prst="rect">
            <a:avLst/>
          </a:prstGeom>
        </p:spPr>
        <p:txBody>
          <a:bodyPr anchorCtr="0" anchor="t" bIns="34275" lIns="0" spcFirstLastPara="1" rIns="0" wrap="square" tIns="34275">
            <a:noAutofit/>
          </a:bodyPr>
          <a:lstStyle/>
          <a:p>
            <a:pPr indent="0" lvl="0" marL="0" rtl="0" algn="l">
              <a:spcBef>
                <a:spcPts val="800"/>
              </a:spcBef>
              <a:spcAft>
                <a:spcPts val="0"/>
              </a:spcAft>
              <a:buNone/>
            </a:pPr>
            <a:r>
              <a:rPr lang="en"/>
              <a:t>Review the suggested changes.</a:t>
            </a:r>
            <a:endParaRPr/>
          </a:p>
        </p:txBody>
      </p:sp>
      <p:sp>
        <p:nvSpPr>
          <p:cNvPr id="367" name="Google Shape;367;p52"/>
          <p:cNvSpPr txBox="1"/>
          <p:nvPr>
            <p:ph idx="3" type="body"/>
          </p:nvPr>
        </p:nvSpPr>
        <p:spPr>
          <a:xfrm>
            <a:off x="7375621" y="4706046"/>
            <a:ext cx="1272900" cy="171900"/>
          </a:xfrm>
          <a:prstGeom prst="rect">
            <a:avLst/>
          </a:prstGeom>
        </p:spPr>
        <p:txBody>
          <a:bodyPr anchorCtr="0" anchor="t" bIns="34275" lIns="68575" spcFirstLastPara="1" rIns="68575" wrap="square" tIns="34275">
            <a:noAutofit/>
          </a:bodyPr>
          <a:lstStyle/>
          <a:p>
            <a:pPr indent="0" lvl="0" marL="0" rtl="0" algn="r">
              <a:spcBef>
                <a:spcPts val="800"/>
              </a:spcBef>
              <a:spcAft>
                <a:spcPts val="0"/>
              </a:spcAft>
              <a:buNone/>
            </a:pPr>
            <a:r>
              <a:t/>
            </a:r>
            <a:endParaRPr/>
          </a:p>
        </p:txBody>
      </p:sp>
      <p:pic>
        <p:nvPicPr>
          <p:cNvPr id="368" name="Google Shape;368;p52"/>
          <p:cNvPicPr preferRelativeResize="0"/>
          <p:nvPr/>
        </p:nvPicPr>
        <p:blipFill rotWithShape="1">
          <a:blip r:embed="rId3">
            <a:alphaModFix/>
          </a:blip>
          <a:srcRect b="5024" l="0" r="0" t="0"/>
          <a:stretch/>
        </p:blipFill>
        <p:spPr>
          <a:xfrm>
            <a:off x="4782500" y="173500"/>
            <a:ext cx="4190100" cy="4969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3"/>
          <p:cNvSpPr txBox="1"/>
          <p:nvPr>
            <p:ph idx="1" type="body"/>
          </p:nvPr>
        </p:nvSpPr>
        <p:spPr>
          <a:xfrm>
            <a:off x="495601" y="2041921"/>
            <a:ext cx="2174100" cy="1059600"/>
          </a:xfrm>
          <a:prstGeom prst="rect">
            <a:avLst/>
          </a:prstGeom>
          <a:noFill/>
          <a:ln>
            <a:noFill/>
          </a:ln>
        </p:spPr>
        <p:txBody>
          <a:bodyPr anchorCtr="0" anchor="ctr" bIns="34275" lIns="0" spcFirstLastPara="1" rIns="0" wrap="square" tIns="34275">
            <a:noAutofit/>
          </a:bodyPr>
          <a:lstStyle/>
          <a:p>
            <a:pPr indent="0" lvl="0" marL="0" rtl="0" algn="l">
              <a:lnSpc>
                <a:spcPct val="100000"/>
              </a:lnSpc>
              <a:spcBef>
                <a:spcPts val="0"/>
              </a:spcBef>
              <a:spcAft>
                <a:spcPts val="1600"/>
              </a:spcAft>
              <a:buClr>
                <a:srgbClr val="212136"/>
              </a:buClr>
              <a:buSzPts val="2700"/>
              <a:buNone/>
            </a:pPr>
            <a:r>
              <a:rPr lang="en" sz="2700"/>
              <a:t>Sample Conference Record</a:t>
            </a:r>
            <a:endParaRPr sz="2700"/>
          </a:p>
        </p:txBody>
      </p:sp>
      <p:pic>
        <p:nvPicPr>
          <p:cNvPr id="375" name="Google Shape;375;p53"/>
          <p:cNvPicPr preferRelativeResize="0"/>
          <p:nvPr/>
        </p:nvPicPr>
        <p:blipFill>
          <a:blip r:embed="rId3">
            <a:alphaModFix/>
          </a:blip>
          <a:stretch>
            <a:fillRect/>
          </a:stretch>
        </p:blipFill>
        <p:spPr>
          <a:xfrm>
            <a:off x="3083300" y="1046850"/>
            <a:ext cx="6060698" cy="30497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4"/>
          <p:cNvSpPr txBox="1"/>
          <p:nvPr>
            <p:ph type="title"/>
          </p:nvPr>
        </p:nvSpPr>
        <p:spPr>
          <a:xfrm>
            <a:off x="495602" y="1524749"/>
            <a:ext cx="3605700" cy="1211700"/>
          </a:xfrm>
          <a:prstGeom prst="rect">
            <a:avLst/>
          </a:prstGeom>
        </p:spPr>
        <p:txBody>
          <a:bodyPr anchorCtr="0" anchor="b" bIns="34275" lIns="0" spcFirstLastPara="1" rIns="0" wrap="square" tIns="34275">
            <a:noAutofit/>
          </a:bodyPr>
          <a:lstStyle/>
          <a:p>
            <a:pPr indent="0" lvl="0" marL="0" rtl="0" algn="l">
              <a:spcBef>
                <a:spcPts val="0"/>
              </a:spcBef>
              <a:spcAft>
                <a:spcPts val="0"/>
              </a:spcAft>
              <a:buNone/>
            </a:pPr>
            <a:r>
              <a:rPr lang="en"/>
              <a:t>Exemplar Revision</a:t>
            </a:r>
            <a:endParaRPr/>
          </a:p>
        </p:txBody>
      </p:sp>
      <p:sp>
        <p:nvSpPr>
          <p:cNvPr id="381" name="Google Shape;381;p54"/>
          <p:cNvSpPr txBox="1"/>
          <p:nvPr>
            <p:ph idx="1" type="subTitle"/>
          </p:nvPr>
        </p:nvSpPr>
        <p:spPr>
          <a:xfrm>
            <a:off x="495601" y="2914650"/>
            <a:ext cx="3605700" cy="1425300"/>
          </a:xfrm>
          <a:prstGeom prst="rect">
            <a:avLst/>
          </a:prstGeom>
        </p:spPr>
        <p:txBody>
          <a:bodyPr anchorCtr="0" anchor="t" bIns="34275" lIns="0" spcFirstLastPara="1" rIns="0" wrap="square" tIns="34275">
            <a:noAutofit/>
          </a:bodyPr>
          <a:lstStyle/>
          <a:p>
            <a:pPr indent="0" lvl="0" marL="0" rtl="0" algn="l">
              <a:spcBef>
                <a:spcPts val="800"/>
              </a:spcBef>
              <a:spcAft>
                <a:spcPts val="0"/>
              </a:spcAft>
              <a:buNone/>
            </a:pPr>
            <a:r>
              <a:rPr lang="en"/>
              <a:t>Assess the writer’s revisions</a:t>
            </a:r>
            <a:r>
              <a:rPr lang="en"/>
              <a:t>.</a:t>
            </a:r>
            <a:endParaRPr/>
          </a:p>
        </p:txBody>
      </p:sp>
      <p:sp>
        <p:nvSpPr>
          <p:cNvPr id="382" name="Google Shape;382;p54"/>
          <p:cNvSpPr/>
          <p:nvPr>
            <p:ph idx="2" type="pic"/>
          </p:nvPr>
        </p:nvSpPr>
        <p:spPr>
          <a:xfrm>
            <a:off x="4782493" y="173488"/>
            <a:ext cx="4190100" cy="54225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t/>
            </a:r>
            <a:endParaRPr/>
          </a:p>
        </p:txBody>
      </p:sp>
      <p:sp>
        <p:nvSpPr>
          <p:cNvPr id="383" name="Google Shape;383;p54"/>
          <p:cNvSpPr txBox="1"/>
          <p:nvPr>
            <p:ph idx="3" type="body"/>
          </p:nvPr>
        </p:nvSpPr>
        <p:spPr>
          <a:xfrm>
            <a:off x="7375621" y="4706046"/>
            <a:ext cx="1272900" cy="171900"/>
          </a:xfrm>
          <a:prstGeom prst="rect">
            <a:avLst/>
          </a:prstGeom>
        </p:spPr>
        <p:txBody>
          <a:bodyPr anchorCtr="0" anchor="t" bIns="34275" lIns="68575" spcFirstLastPara="1" rIns="68575" wrap="square" tIns="34275">
            <a:noAutofit/>
          </a:bodyPr>
          <a:lstStyle/>
          <a:p>
            <a:pPr indent="0" lvl="0" marL="0" rtl="0" algn="r">
              <a:spcBef>
                <a:spcPts val="800"/>
              </a:spcBef>
              <a:spcAft>
                <a:spcPts val="0"/>
              </a:spcAft>
              <a:buNone/>
            </a:pPr>
            <a:r>
              <a:t/>
            </a:r>
            <a:endParaRPr/>
          </a:p>
        </p:txBody>
      </p:sp>
      <p:pic>
        <p:nvPicPr>
          <p:cNvPr id="384" name="Google Shape;384;p54"/>
          <p:cNvPicPr preferRelativeResize="0"/>
          <p:nvPr/>
        </p:nvPicPr>
        <p:blipFill rotWithShape="1">
          <a:blip r:embed="rId3">
            <a:alphaModFix/>
          </a:blip>
          <a:srcRect b="4816" l="0" r="0" t="0"/>
          <a:stretch/>
        </p:blipFill>
        <p:spPr>
          <a:xfrm>
            <a:off x="4782500" y="173500"/>
            <a:ext cx="4190102" cy="49699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