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Lst>
  <p:sldSz cy="6858000" cx="12192000"/>
  <p:notesSz cx="6858000" cy="9144000"/>
  <p:embeddedFontLst>
    <p:embeddedFont>
      <p:font typeface="Roboto Slab"/>
      <p:regular r:id="rId21"/>
      <p:bold r:id="rId22"/>
    </p:embeddedFont>
    <p:embeddedFont>
      <p:font typeface="Roboto"/>
      <p:regular r:id="rId23"/>
      <p:bold r:id="rId24"/>
      <p:italic r:id="rId25"/>
      <p:boldItalic r:id="rId26"/>
    </p:embeddedFont>
    <p:embeddedFont>
      <p:font typeface="Roboto Light"/>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1" roundtripDataSignature="AMtx7mhRttnWDbkLggigqu/xwmc6IE+Oq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font" Target="fonts/RobotoSlab-bold.fntdata"/><Relationship Id="rId21" Type="http://schemas.openxmlformats.org/officeDocument/2006/relationships/font" Target="fonts/RobotoSlab-regular.fntdata"/><Relationship Id="rId24" Type="http://schemas.openxmlformats.org/officeDocument/2006/relationships/font" Target="fonts/Roboto-bold.fntdata"/><Relationship Id="rId23" Type="http://schemas.openxmlformats.org/officeDocument/2006/relationships/font" Target="fonts/Roboto-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Roboto-boldItalic.fntdata"/><Relationship Id="rId25" Type="http://schemas.openxmlformats.org/officeDocument/2006/relationships/font" Target="fonts/Roboto-italic.fntdata"/><Relationship Id="rId28" Type="http://schemas.openxmlformats.org/officeDocument/2006/relationships/font" Target="fonts/RobotoLight-bold.fntdata"/><Relationship Id="rId27" Type="http://schemas.openxmlformats.org/officeDocument/2006/relationships/font" Target="fonts/RobotoLight-regular.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RobotoLight-italic.fntdata"/><Relationship Id="rId7" Type="http://schemas.openxmlformats.org/officeDocument/2006/relationships/slide" Target="slides/slide3.xml"/><Relationship Id="rId8" Type="http://schemas.openxmlformats.org/officeDocument/2006/relationships/slide" Target="slides/slide4.xml"/><Relationship Id="rId31" Type="http://customschemas.google.com/relationships/presentationmetadata" Target="metadata"/><Relationship Id="rId30" Type="http://schemas.openxmlformats.org/officeDocument/2006/relationships/font" Target="fonts/RobotoLight-boldItalic.fnt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2" name="Shape 122"/>
        <p:cNvGrpSpPr/>
        <p:nvPr/>
      </p:nvGrpSpPr>
      <p:grpSpPr>
        <a:xfrm>
          <a:off x="0" y="0"/>
          <a:ext cx="0" cy="0"/>
          <a:chOff x="0" y="0"/>
          <a:chExt cx="0" cy="0"/>
        </a:xfrm>
      </p:grpSpPr>
      <p:sp>
        <p:nvSpPr>
          <p:cNvPr id="123" name="Google Shape;123;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4" name="Google Shape;124;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0" name="Shape 190"/>
        <p:cNvGrpSpPr/>
        <p:nvPr/>
      </p:nvGrpSpPr>
      <p:grpSpPr>
        <a:xfrm>
          <a:off x="0" y="0"/>
          <a:ext cx="0" cy="0"/>
          <a:chOff x="0" y="0"/>
          <a:chExt cx="0" cy="0"/>
        </a:xfrm>
      </p:grpSpPr>
      <p:sp>
        <p:nvSpPr>
          <p:cNvPr id="191" name="Google Shape;191;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2" name="Google Shape;192;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solidFill>
                  <a:srgbClr val="58595B"/>
                </a:solidFill>
                <a:latin typeface="Roboto Light"/>
                <a:ea typeface="Roboto Light"/>
                <a:cs typeface="Roboto Light"/>
                <a:sym typeface="Roboto Light"/>
              </a:rPr>
              <a:t>Teacher displays the “during reading” slide and reviews the steps students should take during the reading of the text:</a:t>
            </a:r>
            <a:endParaRPr/>
          </a:p>
          <a:p>
            <a:pPr indent="0" lvl="0" marL="0" rtl="0" algn="l">
              <a:spcBef>
                <a:spcPts val="0"/>
              </a:spcBef>
              <a:spcAft>
                <a:spcPts val="0"/>
              </a:spcAft>
              <a:buClr>
                <a:schemeClr val="dk1"/>
              </a:buClr>
              <a:buSzPts val="1100"/>
              <a:buFont typeface="Arial"/>
              <a:buNone/>
            </a:pPr>
            <a:r>
              <a:t/>
            </a:r>
            <a:endParaRPr>
              <a:solidFill>
                <a:srgbClr val="58595B"/>
              </a:solidFill>
              <a:latin typeface="Roboto Light"/>
              <a:ea typeface="Roboto Light"/>
              <a:cs typeface="Roboto Light"/>
              <a:sym typeface="Roboto Light"/>
            </a:endParaRPr>
          </a:p>
          <a:p>
            <a:pPr indent="0" lvl="0" marL="457200" rtl="0" algn="l">
              <a:spcBef>
                <a:spcPts val="0"/>
              </a:spcBef>
              <a:spcAft>
                <a:spcPts val="0"/>
              </a:spcAft>
              <a:buClr>
                <a:schemeClr val="dk1"/>
              </a:buClr>
              <a:buSzPts val="1100"/>
              <a:buFont typeface="Arial"/>
              <a:buNone/>
            </a:pPr>
            <a:r>
              <a:rPr i="1" lang="en-US">
                <a:solidFill>
                  <a:srgbClr val="58595B"/>
                </a:solidFill>
                <a:latin typeface="Roboto Light"/>
                <a:ea typeface="Roboto Light"/>
                <a:cs typeface="Roboto Light"/>
                <a:sym typeface="Roboto Light"/>
              </a:rPr>
              <a:t>There are things you can do while you’re reading to help you pay close attention to details and to remember later what you read:</a:t>
            </a:r>
            <a:endParaRPr/>
          </a:p>
          <a:p>
            <a:pPr indent="-298450" lvl="0" marL="914400" rtl="0" algn="l">
              <a:spcBef>
                <a:spcPts val="0"/>
              </a:spcBef>
              <a:spcAft>
                <a:spcPts val="0"/>
              </a:spcAft>
              <a:buClr>
                <a:srgbClr val="58595B"/>
              </a:buClr>
              <a:buSzPts val="1100"/>
              <a:buFont typeface="Roboto Light"/>
              <a:buChar char="●"/>
            </a:pPr>
            <a:r>
              <a:rPr i="1" lang="en-US">
                <a:solidFill>
                  <a:srgbClr val="58595B"/>
                </a:solidFill>
                <a:latin typeface="Roboto Light"/>
                <a:ea typeface="Roboto Light"/>
                <a:cs typeface="Roboto Light"/>
                <a:sym typeface="Roboto Light"/>
              </a:rPr>
              <a:t>Read the text with your writing prompt in mind. Look for evidence that will help you write your argument.</a:t>
            </a:r>
            <a:endParaRPr/>
          </a:p>
          <a:p>
            <a:pPr indent="-298450" lvl="0" marL="914400" rtl="0" algn="l">
              <a:spcBef>
                <a:spcPts val="0"/>
              </a:spcBef>
              <a:spcAft>
                <a:spcPts val="0"/>
              </a:spcAft>
              <a:buClr>
                <a:srgbClr val="58595B"/>
              </a:buClr>
              <a:buSzPts val="1100"/>
              <a:buFont typeface="Roboto Light"/>
              <a:buChar char="●"/>
            </a:pPr>
            <a:r>
              <a:rPr i="1" lang="en-US">
                <a:solidFill>
                  <a:srgbClr val="58595B"/>
                </a:solidFill>
                <a:latin typeface="Roboto Light"/>
                <a:ea typeface="Roboto Light"/>
                <a:cs typeface="Roboto Light"/>
                <a:sym typeface="Roboto Light"/>
              </a:rPr>
              <a:t>Underline or highlight parts of the text that stand out to you as important.</a:t>
            </a:r>
            <a:endParaRPr/>
          </a:p>
          <a:p>
            <a:pPr indent="-298450" lvl="0" marL="914400" rtl="0" algn="l">
              <a:spcBef>
                <a:spcPts val="0"/>
              </a:spcBef>
              <a:spcAft>
                <a:spcPts val="0"/>
              </a:spcAft>
              <a:buClr>
                <a:srgbClr val="58595B"/>
              </a:buClr>
              <a:buSzPts val="1100"/>
              <a:buFont typeface="Roboto Light"/>
              <a:buChar char="●"/>
            </a:pPr>
            <a:r>
              <a:rPr i="1" lang="en-US">
                <a:solidFill>
                  <a:srgbClr val="58595B"/>
                </a:solidFill>
                <a:latin typeface="Roboto Light"/>
                <a:ea typeface="Roboto Light"/>
                <a:cs typeface="Roboto Light"/>
                <a:sym typeface="Roboto Light"/>
              </a:rPr>
              <a:t>Write notes about the highlights to keep track of what you’re thinking. You can revisit these thoughts later.</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93" name="Google Shape;193;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8" name="Shape 198"/>
        <p:cNvGrpSpPr/>
        <p:nvPr/>
      </p:nvGrpSpPr>
      <p:grpSpPr>
        <a:xfrm>
          <a:off x="0" y="0"/>
          <a:ext cx="0" cy="0"/>
          <a:chOff x="0" y="0"/>
          <a:chExt cx="0" cy="0"/>
        </a:xfrm>
      </p:grpSpPr>
      <p:sp>
        <p:nvSpPr>
          <p:cNvPr id="199" name="Google Shape;199;g8d72072f98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0" name="Google Shape;200;g8d72072f98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Clr>
                <a:schemeClr val="dk1"/>
              </a:buClr>
              <a:buFont typeface="Arial"/>
              <a:buNone/>
            </a:pPr>
            <a:r>
              <a:rPr i="1" lang="en-US">
                <a:solidFill>
                  <a:srgbClr val="888888"/>
                </a:solidFill>
                <a:latin typeface="Roboto Light"/>
                <a:ea typeface="Roboto Light"/>
                <a:cs typeface="Roboto Light"/>
                <a:sym typeface="Roboto Light"/>
              </a:rPr>
              <a:t>During highlighting annotating, readers should look for issues. </a:t>
            </a:r>
            <a:r>
              <a:rPr i="1" lang="en-US">
                <a:solidFill>
                  <a:srgbClr val="888888"/>
                </a:solidFill>
                <a:latin typeface="Roboto"/>
                <a:ea typeface="Roboto"/>
                <a:cs typeface="Roboto"/>
                <a:sym typeface="Roboto"/>
              </a:rPr>
              <a:t>An issue is an underlying idea that can be debated. It has at least two sides. Multiple arguments can be built from a single issue.  Even opposing arguments can be built based on a single issue. An example of an issue people debate when they discuss school uniforms is cost. </a:t>
            </a:r>
            <a:endParaRPr i="1">
              <a:solidFill>
                <a:srgbClr val="888888"/>
              </a:solidFill>
              <a:latin typeface="Roboto"/>
              <a:ea typeface="Roboto"/>
              <a:cs typeface="Roboto"/>
              <a:sym typeface="Roboto"/>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01" name="Google Shape;201;g8d72072f98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6" name="Shape 206"/>
        <p:cNvGrpSpPr/>
        <p:nvPr/>
      </p:nvGrpSpPr>
      <p:grpSpPr>
        <a:xfrm>
          <a:off x="0" y="0"/>
          <a:ext cx="0" cy="0"/>
          <a:chOff x="0" y="0"/>
          <a:chExt cx="0" cy="0"/>
        </a:xfrm>
      </p:grpSpPr>
      <p:sp>
        <p:nvSpPr>
          <p:cNvPr id="207" name="Google Shape;207;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8" name="Google Shape;208;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solidFill>
                  <a:srgbClr val="58595B"/>
                </a:solidFill>
                <a:latin typeface="Roboto Light"/>
                <a:ea typeface="Roboto Light"/>
                <a:cs typeface="Roboto Light"/>
                <a:sym typeface="Roboto Light"/>
              </a:rPr>
              <a:t>Teacher displays the “after reading” slide and explains</a:t>
            </a:r>
            <a:endParaRPr/>
          </a:p>
          <a:p>
            <a:pPr indent="0" lvl="0" marL="0" rtl="0" algn="l">
              <a:spcBef>
                <a:spcPts val="0"/>
              </a:spcBef>
              <a:spcAft>
                <a:spcPts val="0"/>
              </a:spcAft>
              <a:buClr>
                <a:schemeClr val="dk1"/>
              </a:buClr>
              <a:buSzPts val="1100"/>
              <a:buFont typeface="Arial"/>
              <a:buNone/>
            </a:pPr>
            <a:r>
              <a:t/>
            </a:r>
            <a:endParaRPr>
              <a:solidFill>
                <a:srgbClr val="58595B"/>
              </a:solidFill>
              <a:latin typeface="Roboto Light"/>
              <a:ea typeface="Roboto Light"/>
              <a:cs typeface="Roboto Light"/>
              <a:sym typeface="Roboto Light"/>
            </a:endParaRPr>
          </a:p>
          <a:p>
            <a:pPr indent="0" lvl="0" marL="457200" rtl="0" algn="l">
              <a:spcBef>
                <a:spcPts val="0"/>
              </a:spcBef>
              <a:spcAft>
                <a:spcPts val="0"/>
              </a:spcAft>
              <a:buClr>
                <a:schemeClr val="dk1"/>
              </a:buClr>
              <a:buSzPts val="1100"/>
              <a:buFont typeface="Arial"/>
              <a:buNone/>
            </a:pPr>
            <a:r>
              <a:rPr i="1" lang="en-US">
                <a:solidFill>
                  <a:srgbClr val="58595B"/>
                </a:solidFill>
                <a:latin typeface="Roboto Light"/>
                <a:ea typeface="Roboto Light"/>
                <a:cs typeface="Roboto Light"/>
                <a:sym typeface="Roboto Light"/>
              </a:rPr>
              <a:t>When you’re finished reading, you should review what you’ve highlighted and the notes you took. </a:t>
            </a:r>
            <a:endParaRPr/>
          </a:p>
          <a:p>
            <a:pPr indent="0" lvl="0" marL="457200" rtl="0" algn="l">
              <a:spcBef>
                <a:spcPts val="0"/>
              </a:spcBef>
              <a:spcAft>
                <a:spcPts val="0"/>
              </a:spcAft>
              <a:buClr>
                <a:schemeClr val="dk1"/>
              </a:buClr>
              <a:buSzPts val="1100"/>
              <a:buFont typeface="Arial"/>
              <a:buNone/>
            </a:pPr>
            <a:r>
              <a:t/>
            </a:r>
            <a:endParaRPr i="1">
              <a:solidFill>
                <a:srgbClr val="58595B"/>
              </a:solidFill>
              <a:latin typeface="Roboto Light"/>
              <a:ea typeface="Roboto Light"/>
              <a:cs typeface="Roboto Light"/>
              <a:sym typeface="Roboto Light"/>
            </a:endParaRPr>
          </a:p>
          <a:p>
            <a:pPr indent="0" lvl="0" marL="457200" rtl="0" algn="l">
              <a:spcBef>
                <a:spcPts val="0"/>
              </a:spcBef>
              <a:spcAft>
                <a:spcPts val="0"/>
              </a:spcAft>
              <a:buClr>
                <a:schemeClr val="dk1"/>
              </a:buClr>
              <a:buSzPts val="1100"/>
              <a:buFont typeface="Arial"/>
              <a:buNone/>
            </a:pPr>
            <a:r>
              <a:rPr i="1" lang="en-US">
                <a:solidFill>
                  <a:srgbClr val="58595B"/>
                </a:solidFill>
                <a:latin typeface="Roboto Light"/>
                <a:ea typeface="Roboto Light"/>
                <a:cs typeface="Roboto Light"/>
                <a:sym typeface="Roboto Light"/>
              </a:rPr>
              <a:t>Then use this information when you’re preparing to respond to the writing prompt.  </a:t>
            </a:r>
            <a:endParaRPr/>
          </a:p>
          <a:p>
            <a:pPr indent="0" lvl="0" marL="0" rtl="0" algn="l">
              <a:spcBef>
                <a:spcPts val="0"/>
              </a:spcBef>
              <a:spcAft>
                <a:spcPts val="0"/>
              </a:spcAft>
              <a:buNone/>
            </a:pPr>
            <a:r>
              <a:t/>
            </a:r>
            <a:endParaRPr/>
          </a:p>
        </p:txBody>
      </p:sp>
      <p:sp>
        <p:nvSpPr>
          <p:cNvPr id="209" name="Google Shape;209;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5" name="Shape 215"/>
        <p:cNvGrpSpPr/>
        <p:nvPr/>
      </p:nvGrpSpPr>
      <p:grpSpPr>
        <a:xfrm>
          <a:off x="0" y="0"/>
          <a:ext cx="0" cy="0"/>
          <a:chOff x="0" y="0"/>
          <a:chExt cx="0" cy="0"/>
        </a:xfrm>
      </p:grpSpPr>
      <p:sp>
        <p:nvSpPr>
          <p:cNvPr id="216" name="Google Shape;216;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7" name="Google Shape;217;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solidFill>
                  <a:srgbClr val="58595B"/>
                </a:solidFill>
                <a:latin typeface="Roboto Light"/>
                <a:ea typeface="Roboto Light"/>
                <a:cs typeface="Roboto Light"/>
                <a:sym typeface="Roboto Light"/>
              </a:rPr>
              <a:t>Teacher continues.</a:t>
            </a:r>
            <a:endParaRPr/>
          </a:p>
          <a:p>
            <a:pPr indent="0" lvl="0" marL="457200" rtl="0" algn="l">
              <a:spcBef>
                <a:spcPts val="0"/>
              </a:spcBef>
              <a:spcAft>
                <a:spcPts val="0"/>
              </a:spcAft>
              <a:buClr>
                <a:schemeClr val="dk1"/>
              </a:buClr>
              <a:buSzPts val="1100"/>
              <a:buFont typeface="Arial"/>
              <a:buNone/>
            </a:pPr>
            <a:r>
              <a:t/>
            </a:r>
            <a:endParaRPr i="1">
              <a:solidFill>
                <a:srgbClr val="58595B"/>
              </a:solidFill>
              <a:latin typeface="Roboto Light"/>
              <a:ea typeface="Roboto Light"/>
              <a:cs typeface="Roboto Light"/>
              <a:sym typeface="Roboto Light"/>
            </a:endParaRPr>
          </a:p>
          <a:p>
            <a:pPr indent="0" lvl="0" marL="457200" rtl="0" algn="l">
              <a:spcBef>
                <a:spcPts val="0"/>
              </a:spcBef>
              <a:spcAft>
                <a:spcPts val="0"/>
              </a:spcAft>
              <a:buClr>
                <a:schemeClr val="dk1"/>
              </a:buClr>
              <a:buSzPts val="1100"/>
              <a:buFont typeface="Arial"/>
              <a:buNone/>
            </a:pPr>
            <a:r>
              <a:rPr i="1" lang="en-US">
                <a:solidFill>
                  <a:srgbClr val="58595B"/>
                </a:solidFill>
                <a:latin typeface="Roboto Light"/>
                <a:ea typeface="Roboto Light"/>
                <a:cs typeface="Roboto Light"/>
                <a:sym typeface="Roboto Light"/>
              </a:rPr>
              <a:t>How does note-taking while reading help you write?  The evidence you find when reading can help support the argument you make in your writing.</a:t>
            </a:r>
            <a:endParaRPr/>
          </a:p>
          <a:p>
            <a:pPr indent="0" lvl="0" marL="457200" rtl="0" algn="l">
              <a:spcBef>
                <a:spcPts val="0"/>
              </a:spcBef>
              <a:spcAft>
                <a:spcPts val="0"/>
              </a:spcAft>
              <a:buClr>
                <a:schemeClr val="dk1"/>
              </a:buClr>
              <a:buSzPts val="1100"/>
              <a:buFont typeface="Arial"/>
              <a:buNone/>
            </a:pPr>
            <a:r>
              <a:t/>
            </a:r>
            <a:endParaRPr i="1">
              <a:solidFill>
                <a:srgbClr val="58595B"/>
              </a:solidFill>
              <a:latin typeface="Roboto Light"/>
              <a:ea typeface="Roboto Light"/>
              <a:cs typeface="Roboto Light"/>
              <a:sym typeface="Roboto Light"/>
            </a:endParaRPr>
          </a:p>
          <a:p>
            <a:pPr indent="0" lvl="0" marL="457200" rtl="0" algn="l">
              <a:spcBef>
                <a:spcPts val="0"/>
              </a:spcBef>
              <a:spcAft>
                <a:spcPts val="0"/>
              </a:spcAft>
              <a:buClr>
                <a:schemeClr val="dk1"/>
              </a:buClr>
              <a:buSzPts val="1100"/>
              <a:buFont typeface="Arial"/>
              <a:buNone/>
            </a:pPr>
            <a:r>
              <a:rPr i="1" lang="en-US">
                <a:solidFill>
                  <a:srgbClr val="58595B"/>
                </a:solidFill>
                <a:latin typeface="Roboto Light"/>
                <a:ea typeface="Roboto Light"/>
                <a:cs typeface="Roboto Light"/>
                <a:sym typeface="Roboto Light"/>
              </a:rPr>
              <a:t>For example, during the entrance activity, we looked at what the possible responses to the prompt might be.  With those responses in mind, you can review your notes on the reading to help decide what position you can support—or argue against—with more detail from the text.</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Clr>
                <a:schemeClr val="dk1"/>
              </a:buClr>
              <a:buSzPts val="1100"/>
              <a:buFont typeface="Arial"/>
              <a:buNone/>
            </a:pPr>
            <a:r>
              <a:rPr lang="en-US">
                <a:solidFill>
                  <a:srgbClr val="58595B"/>
                </a:solidFill>
                <a:latin typeface="Roboto Light"/>
                <a:ea typeface="Roboto Light"/>
                <a:cs typeface="Roboto Light"/>
                <a:sym typeface="Roboto Light"/>
              </a:rPr>
              <a:t>Teacher reminds students that they are looking for evidence to determine whether uniforms are a good or bad idea:</a:t>
            </a:r>
            <a:endParaRPr/>
          </a:p>
          <a:p>
            <a:pPr indent="0" lvl="0" marL="0" rtl="0" algn="l">
              <a:spcBef>
                <a:spcPts val="0"/>
              </a:spcBef>
              <a:spcAft>
                <a:spcPts val="0"/>
              </a:spcAft>
              <a:buClr>
                <a:schemeClr val="dk1"/>
              </a:buClr>
              <a:buSzPts val="1100"/>
              <a:buFont typeface="Arial"/>
              <a:buNone/>
            </a:pPr>
            <a:r>
              <a:t/>
            </a:r>
            <a:endParaRPr>
              <a:solidFill>
                <a:srgbClr val="58595B"/>
              </a:solidFill>
              <a:latin typeface="Roboto Light"/>
              <a:ea typeface="Roboto Light"/>
              <a:cs typeface="Roboto Light"/>
              <a:sym typeface="Roboto Light"/>
            </a:endParaRPr>
          </a:p>
          <a:p>
            <a:pPr indent="0" lvl="0" marL="457200" rtl="0" algn="l">
              <a:spcBef>
                <a:spcPts val="0"/>
              </a:spcBef>
              <a:spcAft>
                <a:spcPts val="0"/>
              </a:spcAft>
              <a:buClr>
                <a:schemeClr val="dk1"/>
              </a:buClr>
              <a:buSzPts val="1100"/>
              <a:buFont typeface="Arial"/>
              <a:buNone/>
            </a:pPr>
            <a:r>
              <a:rPr i="1" lang="en-US">
                <a:solidFill>
                  <a:srgbClr val="58595B"/>
                </a:solidFill>
                <a:latin typeface="Roboto Light"/>
                <a:ea typeface="Roboto Light"/>
                <a:cs typeface="Roboto Light"/>
                <a:sym typeface="Roboto Light"/>
              </a:rPr>
              <a:t>In the entrance activity we examined the writing prompt and discovered our purpose for reading.  Can someone remind us of what that purpose was and what the possible stances we can take might be?</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18" name="Google Shape;218;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7" name="Shape 227"/>
        <p:cNvGrpSpPr/>
        <p:nvPr/>
      </p:nvGrpSpPr>
      <p:grpSpPr>
        <a:xfrm>
          <a:off x="0" y="0"/>
          <a:ext cx="0" cy="0"/>
          <a:chOff x="0" y="0"/>
          <a:chExt cx="0" cy="0"/>
        </a:xfrm>
      </p:grpSpPr>
      <p:sp>
        <p:nvSpPr>
          <p:cNvPr id="228" name="Google Shape;228;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9" name="Google Shape;229;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58595B"/>
              </a:buClr>
              <a:buSzPts val="1100"/>
              <a:buFont typeface="Roboto Light"/>
              <a:buNone/>
            </a:pPr>
            <a:r>
              <a:rPr lang="en-US">
                <a:solidFill>
                  <a:srgbClr val="58595B"/>
                </a:solidFill>
                <a:latin typeface="Roboto Light"/>
                <a:ea typeface="Roboto Light"/>
                <a:cs typeface="Roboto Light"/>
                <a:sym typeface="Roboto Light"/>
              </a:rPr>
              <a:t>Teacher reads aloud excerpt: See slide</a:t>
            </a:r>
            <a:endParaRPr/>
          </a:p>
          <a:p>
            <a:pPr indent="0" lvl="0" marL="0" rtl="0" algn="l">
              <a:spcBef>
                <a:spcPts val="0"/>
              </a:spcBef>
              <a:spcAft>
                <a:spcPts val="0"/>
              </a:spcAft>
              <a:buClr>
                <a:schemeClr val="dk1"/>
              </a:buClr>
              <a:buSzPts val="1100"/>
              <a:buFont typeface="Calibri"/>
              <a:buNone/>
            </a:pPr>
            <a:r>
              <a:t/>
            </a:r>
            <a:endParaRPr>
              <a:solidFill>
                <a:srgbClr val="58595B"/>
              </a:solidFill>
              <a:latin typeface="Roboto Light"/>
              <a:ea typeface="Roboto Light"/>
              <a:cs typeface="Roboto Light"/>
              <a:sym typeface="Roboto Light"/>
            </a:endParaRPr>
          </a:p>
          <a:p>
            <a:pPr indent="0" lvl="0" marL="0" rtl="0" algn="l">
              <a:spcBef>
                <a:spcPts val="0"/>
              </a:spcBef>
              <a:spcAft>
                <a:spcPts val="0"/>
              </a:spcAft>
              <a:buClr>
                <a:srgbClr val="58595B"/>
              </a:buClr>
              <a:buSzPts val="1100"/>
              <a:buFont typeface="Roboto Light"/>
              <a:buNone/>
            </a:pPr>
            <a:r>
              <a:rPr lang="en-US">
                <a:solidFill>
                  <a:srgbClr val="58595B"/>
                </a:solidFill>
                <a:latin typeface="Roboto Light"/>
                <a:ea typeface="Roboto Light"/>
                <a:cs typeface="Roboto Light"/>
                <a:sym typeface="Roboto Light"/>
              </a:rPr>
              <a:t>Teachers thinks aloud: </a:t>
            </a:r>
            <a:endParaRPr/>
          </a:p>
          <a:p>
            <a:pPr indent="0" lvl="0" marL="0" rtl="0" algn="l">
              <a:spcBef>
                <a:spcPts val="0"/>
              </a:spcBef>
              <a:spcAft>
                <a:spcPts val="0"/>
              </a:spcAft>
              <a:buClr>
                <a:schemeClr val="dk1"/>
              </a:buClr>
              <a:buSzPts val="1100"/>
              <a:buFont typeface="Calibri"/>
              <a:buNone/>
            </a:pPr>
            <a:r>
              <a:t/>
            </a:r>
            <a:endParaRPr>
              <a:solidFill>
                <a:srgbClr val="58595B"/>
              </a:solidFill>
              <a:latin typeface="Roboto Light"/>
              <a:ea typeface="Roboto Light"/>
              <a:cs typeface="Roboto Light"/>
              <a:sym typeface="Roboto Light"/>
            </a:endParaRPr>
          </a:p>
          <a:p>
            <a:pPr indent="0" lvl="0" marL="457200" rtl="0" algn="l">
              <a:spcBef>
                <a:spcPts val="0"/>
              </a:spcBef>
              <a:spcAft>
                <a:spcPts val="0"/>
              </a:spcAft>
              <a:buClr>
                <a:srgbClr val="58595B"/>
              </a:buClr>
              <a:buSzPts val="1100"/>
              <a:buFont typeface="Roboto Light"/>
              <a:buNone/>
            </a:pPr>
            <a:r>
              <a:rPr i="1" lang="en-US">
                <a:solidFill>
                  <a:srgbClr val="58595B"/>
                </a:solidFill>
                <a:latin typeface="Roboto Light"/>
                <a:ea typeface="Roboto Light"/>
                <a:cs typeface="Roboto Light"/>
                <a:sym typeface="Roboto Light"/>
              </a:rPr>
              <a:t>This paragraph explains a negative aspect of uniforms, which has to do with cost and accessibility, as we predicted from the title. </a:t>
            </a:r>
            <a:endParaRPr/>
          </a:p>
          <a:p>
            <a:pPr indent="0" lvl="0" marL="457200" rtl="0" algn="l">
              <a:spcBef>
                <a:spcPts val="0"/>
              </a:spcBef>
              <a:spcAft>
                <a:spcPts val="0"/>
              </a:spcAft>
              <a:buClr>
                <a:schemeClr val="dk1"/>
              </a:buClr>
              <a:buSzPts val="1100"/>
              <a:buFont typeface="Calibri"/>
              <a:buNone/>
            </a:pPr>
            <a:r>
              <a:t/>
            </a:r>
            <a:endParaRPr i="1">
              <a:solidFill>
                <a:srgbClr val="58595B"/>
              </a:solidFill>
              <a:latin typeface="Roboto Light"/>
              <a:ea typeface="Roboto Light"/>
              <a:cs typeface="Roboto Light"/>
              <a:sym typeface="Roboto Light"/>
            </a:endParaRPr>
          </a:p>
          <a:p>
            <a:pPr indent="0" lvl="0" marL="457200" rtl="0" algn="l">
              <a:spcBef>
                <a:spcPts val="0"/>
              </a:spcBef>
              <a:spcAft>
                <a:spcPts val="0"/>
              </a:spcAft>
              <a:buClr>
                <a:srgbClr val="58595B"/>
              </a:buClr>
              <a:buSzPts val="1100"/>
              <a:buFont typeface="Roboto Light"/>
              <a:buNone/>
            </a:pPr>
            <a:r>
              <a:rPr i="1" lang="en-US">
                <a:solidFill>
                  <a:srgbClr val="58595B"/>
                </a:solidFill>
                <a:latin typeface="Roboto Light"/>
                <a:ea typeface="Roboto Light"/>
                <a:cs typeface="Roboto Light"/>
                <a:sym typeface="Roboto Light"/>
              </a:rPr>
              <a:t>Now I am going to reread the text to underline a detail that supports why uniforms are a bad idea.  “</a:t>
            </a:r>
            <a:r>
              <a:rPr i="1" lang="en-US" u="sng">
                <a:solidFill>
                  <a:srgbClr val="58595B"/>
                </a:solidFill>
                <a:latin typeface="Roboto Light"/>
                <a:ea typeface="Roboto Light"/>
                <a:cs typeface="Roboto Light"/>
                <a:sym typeface="Roboto Light"/>
              </a:rPr>
              <a:t>Schools specify the clothing and accessories that must be worn by all students</a:t>
            </a:r>
            <a:r>
              <a:rPr i="1" lang="en-US">
                <a:solidFill>
                  <a:srgbClr val="58595B"/>
                </a:solidFill>
                <a:latin typeface="Roboto Light"/>
                <a:ea typeface="Roboto Light"/>
                <a:cs typeface="Roboto Light"/>
                <a:sym typeface="Roboto Light"/>
              </a:rPr>
              <a:t>’”would be important because it explains that parents have to buy what the school tells them.</a:t>
            </a:r>
            <a:endParaRPr/>
          </a:p>
          <a:p>
            <a:pPr indent="0" lvl="0" marL="0" rtl="0" algn="l">
              <a:spcBef>
                <a:spcPts val="0"/>
              </a:spcBef>
              <a:spcAft>
                <a:spcPts val="0"/>
              </a:spcAft>
              <a:buClr>
                <a:schemeClr val="dk1"/>
              </a:buClr>
              <a:buSzPts val="1100"/>
              <a:buFont typeface="Calibri"/>
              <a:buNone/>
            </a:pPr>
            <a:r>
              <a:t/>
            </a:r>
            <a:endParaRPr>
              <a:solidFill>
                <a:srgbClr val="58595B"/>
              </a:solidFill>
              <a:latin typeface="Roboto Light"/>
              <a:ea typeface="Roboto Light"/>
              <a:cs typeface="Roboto Light"/>
              <a:sym typeface="Roboto Light"/>
            </a:endParaRPr>
          </a:p>
          <a:p>
            <a:pPr indent="0" lvl="0" marL="0" rtl="0" algn="l">
              <a:spcBef>
                <a:spcPts val="0"/>
              </a:spcBef>
              <a:spcAft>
                <a:spcPts val="0"/>
              </a:spcAft>
              <a:buClr>
                <a:srgbClr val="58595B"/>
              </a:buClr>
              <a:buSzPts val="1100"/>
              <a:buFont typeface="Roboto Light"/>
              <a:buNone/>
            </a:pPr>
            <a:r>
              <a:rPr lang="en-US">
                <a:solidFill>
                  <a:srgbClr val="58595B"/>
                </a:solidFill>
                <a:latin typeface="Roboto Light"/>
                <a:ea typeface="Roboto Light"/>
                <a:cs typeface="Roboto Light"/>
                <a:sym typeface="Roboto Light"/>
              </a:rPr>
              <a:t>Teacher thinks aloud: </a:t>
            </a:r>
            <a:endParaRPr/>
          </a:p>
          <a:p>
            <a:pPr indent="0" lvl="0" marL="0" rtl="0" algn="l">
              <a:spcBef>
                <a:spcPts val="0"/>
              </a:spcBef>
              <a:spcAft>
                <a:spcPts val="0"/>
              </a:spcAft>
              <a:buClr>
                <a:schemeClr val="dk1"/>
              </a:buClr>
              <a:buSzPts val="1100"/>
              <a:buFont typeface="Calibri"/>
              <a:buNone/>
            </a:pPr>
            <a:r>
              <a:t/>
            </a:r>
            <a:endParaRPr>
              <a:solidFill>
                <a:srgbClr val="58595B"/>
              </a:solidFill>
              <a:latin typeface="Roboto Light"/>
              <a:ea typeface="Roboto Light"/>
              <a:cs typeface="Roboto Light"/>
              <a:sym typeface="Roboto Light"/>
            </a:endParaRPr>
          </a:p>
          <a:p>
            <a:pPr indent="0" lvl="0" marL="457200" rtl="0" algn="l">
              <a:spcBef>
                <a:spcPts val="0"/>
              </a:spcBef>
              <a:spcAft>
                <a:spcPts val="0"/>
              </a:spcAft>
              <a:buClr>
                <a:srgbClr val="58595B"/>
              </a:buClr>
              <a:buSzPts val="1100"/>
              <a:buFont typeface="Roboto Light"/>
              <a:buNone/>
            </a:pPr>
            <a:r>
              <a:rPr i="1" lang="en-US">
                <a:solidFill>
                  <a:srgbClr val="58595B"/>
                </a:solidFill>
                <a:latin typeface="Roboto Light"/>
                <a:ea typeface="Roboto Light"/>
                <a:cs typeface="Roboto Light"/>
                <a:sym typeface="Roboto Light"/>
              </a:rPr>
              <a:t>Now that we have underlined a detail that we think is important, we need to take notes to remind us of our thinking and reason for underlining.  Looking at what we underlined, I am going to write, “parents have to buy what they’re told, no matter the cost.”  That will remind me of why I highlighted this detail.</a:t>
            </a:r>
            <a:endParaRPr/>
          </a:p>
          <a:p>
            <a:pPr indent="0" lvl="0" marL="0" rtl="0" algn="l">
              <a:spcBef>
                <a:spcPts val="0"/>
              </a:spcBef>
              <a:spcAft>
                <a:spcPts val="0"/>
              </a:spcAft>
              <a:buClr>
                <a:schemeClr val="dk1"/>
              </a:buClr>
              <a:buSzPts val="1100"/>
              <a:buFont typeface="Calibri"/>
              <a:buNone/>
            </a:pPr>
            <a:r>
              <a:t/>
            </a:r>
            <a:endParaRPr>
              <a:solidFill>
                <a:srgbClr val="58595B"/>
              </a:solidFill>
              <a:latin typeface="Roboto Light"/>
              <a:ea typeface="Roboto Light"/>
              <a:cs typeface="Roboto Light"/>
              <a:sym typeface="Roboto Light"/>
            </a:endParaRPr>
          </a:p>
          <a:p>
            <a:pPr indent="0" lvl="0" marL="0" rtl="0" algn="l">
              <a:spcBef>
                <a:spcPts val="0"/>
              </a:spcBef>
              <a:spcAft>
                <a:spcPts val="0"/>
              </a:spcAft>
              <a:buClr>
                <a:schemeClr val="dk1"/>
              </a:buClr>
              <a:buSzPts val="1100"/>
              <a:buFont typeface="Calibri"/>
              <a:buNone/>
            </a:pPr>
            <a:r>
              <a:t/>
            </a:r>
            <a:endParaRPr>
              <a:solidFill>
                <a:srgbClr val="58595B"/>
              </a:solidFill>
              <a:latin typeface="Roboto Light"/>
              <a:ea typeface="Roboto Light"/>
              <a:cs typeface="Roboto Light"/>
              <a:sym typeface="Roboto Light"/>
            </a:endParaRPr>
          </a:p>
          <a:p>
            <a:pPr indent="0" lvl="0" marL="0" rtl="0" algn="l">
              <a:spcBef>
                <a:spcPts val="0"/>
              </a:spcBef>
              <a:spcAft>
                <a:spcPts val="0"/>
              </a:spcAft>
              <a:buClr>
                <a:srgbClr val="58595B"/>
              </a:buClr>
              <a:buSzPts val="1100"/>
              <a:buFont typeface="Roboto Light"/>
              <a:buNone/>
            </a:pPr>
            <a:r>
              <a:rPr lang="en-US">
                <a:solidFill>
                  <a:srgbClr val="58595B"/>
                </a:solidFill>
                <a:latin typeface="Roboto Light"/>
                <a:ea typeface="Roboto Light"/>
                <a:cs typeface="Roboto Light"/>
                <a:sym typeface="Roboto Light"/>
              </a:rPr>
              <a:t>Teacher prompts class to find another key detail and explain their reason for highlighting the detail.</a:t>
            </a:r>
            <a:endParaRPr/>
          </a:p>
          <a:p>
            <a:pPr indent="0" lvl="0" marL="0" rtl="0" algn="l">
              <a:spcBef>
                <a:spcPts val="0"/>
              </a:spcBef>
              <a:spcAft>
                <a:spcPts val="0"/>
              </a:spcAft>
              <a:buClr>
                <a:schemeClr val="dk1"/>
              </a:buClr>
              <a:buSzPts val="1100"/>
              <a:buFont typeface="Arial"/>
              <a:buNone/>
            </a:pPr>
            <a:r>
              <a:t/>
            </a:r>
            <a:endParaRPr>
              <a:solidFill>
                <a:srgbClr val="58595B"/>
              </a:solidFill>
              <a:latin typeface="Roboto Light"/>
              <a:ea typeface="Roboto Light"/>
              <a:cs typeface="Roboto Light"/>
              <a:sym typeface="Roboto Light"/>
            </a:endParaRPr>
          </a:p>
          <a:p>
            <a:pPr indent="0" lvl="0" marL="0" rtl="0" algn="l">
              <a:spcBef>
                <a:spcPts val="0"/>
              </a:spcBef>
              <a:spcAft>
                <a:spcPts val="0"/>
              </a:spcAft>
              <a:buClr>
                <a:schemeClr val="dk1"/>
              </a:buClr>
              <a:buSzPts val="1100"/>
              <a:buFont typeface="Arial"/>
              <a:buNone/>
            </a:pPr>
            <a:r>
              <a:rPr lang="en-US">
                <a:solidFill>
                  <a:srgbClr val="58595B"/>
                </a:solidFill>
                <a:latin typeface="Roboto Light"/>
                <a:ea typeface="Roboto Light"/>
                <a:cs typeface="Roboto Light"/>
                <a:sym typeface="Roboto Light"/>
              </a:rPr>
              <a:t>After the class completes highlighting, teacher should note that the issue at hand:</a:t>
            </a:r>
            <a:endParaRPr>
              <a:solidFill>
                <a:srgbClr val="58595B"/>
              </a:solidFill>
              <a:latin typeface="Roboto Light"/>
              <a:ea typeface="Roboto Light"/>
              <a:cs typeface="Roboto Light"/>
              <a:sym typeface="Roboto Light"/>
            </a:endParaRPr>
          </a:p>
          <a:p>
            <a:pPr indent="0" lvl="0" marL="0" rtl="0" algn="l">
              <a:spcBef>
                <a:spcPts val="0"/>
              </a:spcBef>
              <a:spcAft>
                <a:spcPts val="0"/>
              </a:spcAft>
              <a:buClr>
                <a:schemeClr val="dk1"/>
              </a:buClr>
              <a:buSzPts val="1100"/>
              <a:buFont typeface="Arial"/>
              <a:buNone/>
            </a:pPr>
            <a:r>
              <a:t/>
            </a:r>
            <a:endParaRPr>
              <a:solidFill>
                <a:srgbClr val="58595B"/>
              </a:solidFill>
              <a:latin typeface="Roboto Light"/>
              <a:ea typeface="Roboto Light"/>
              <a:cs typeface="Roboto Light"/>
              <a:sym typeface="Roboto Light"/>
            </a:endParaRPr>
          </a:p>
          <a:p>
            <a:pPr indent="0" lvl="0" marL="457200" rtl="0" algn="l">
              <a:spcBef>
                <a:spcPts val="0"/>
              </a:spcBef>
              <a:spcAft>
                <a:spcPts val="0"/>
              </a:spcAft>
              <a:buClr>
                <a:schemeClr val="dk1"/>
              </a:buClr>
              <a:buSzPts val="1100"/>
              <a:buFont typeface="Arial"/>
              <a:buNone/>
            </a:pPr>
            <a:r>
              <a:rPr i="1" lang="en-US">
                <a:solidFill>
                  <a:srgbClr val="888888"/>
                </a:solidFill>
                <a:latin typeface="Roboto"/>
                <a:ea typeface="Roboto"/>
                <a:cs typeface="Roboto"/>
                <a:sym typeface="Roboto"/>
              </a:rPr>
              <a:t>The major issue this piece talks about is cost, but there are other issues in the debate over school uniforms that we will debate later.</a:t>
            </a:r>
            <a:endParaRPr i="1">
              <a:solidFill>
                <a:srgbClr val="888888"/>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a:solidFill>
                <a:srgbClr val="58595B"/>
              </a:solidFill>
              <a:latin typeface="Roboto Light"/>
              <a:ea typeface="Roboto Light"/>
              <a:cs typeface="Roboto Light"/>
              <a:sym typeface="Roboto Light"/>
            </a:endParaRPr>
          </a:p>
          <a:p>
            <a:pPr indent="0" lvl="0" marL="0" rtl="0" algn="l">
              <a:lnSpc>
                <a:spcPct val="100000"/>
              </a:lnSpc>
              <a:spcBef>
                <a:spcPts val="0"/>
              </a:spcBef>
              <a:spcAft>
                <a:spcPts val="0"/>
              </a:spcAft>
              <a:buClr>
                <a:schemeClr val="dk1"/>
              </a:buClr>
              <a:buSzPts val="1100"/>
              <a:buFont typeface="Calibri"/>
              <a:buNone/>
            </a:pPr>
            <a:r>
              <a:t/>
            </a:r>
            <a:endParaRPr/>
          </a:p>
          <a:p>
            <a:pPr indent="0" lvl="0" marL="0" rtl="0" algn="l">
              <a:spcBef>
                <a:spcPts val="0"/>
              </a:spcBef>
              <a:spcAft>
                <a:spcPts val="0"/>
              </a:spcAft>
              <a:buNone/>
            </a:pPr>
            <a:r>
              <a:t/>
            </a:r>
            <a:endParaRPr/>
          </a:p>
        </p:txBody>
      </p:sp>
      <p:sp>
        <p:nvSpPr>
          <p:cNvPr id="230" name="Google Shape;230;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4" name="Shape 234"/>
        <p:cNvGrpSpPr/>
        <p:nvPr/>
      </p:nvGrpSpPr>
      <p:grpSpPr>
        <a:xfrm>
          <a:off x="0" y="0"/>
          <a:ext cx="0" cy="0"/>
          <a:chOff x="0" y="0"/>
          <a:chExt cx="0" cy="0"/>
        </a:xfrm>
      </p:grpSpPr>
      <p:sp>
        <p:nvSpPr>
          <p:cNvPr id="235" name="Google Shape;235;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6" name="Google Shape;236;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457200" rtl="0" algn="l">
              <a:spcBef>
                <a:spcPts val="0"/>
              </a:spcBef>
              <a:spcAft>
                <a:spcPts val="0"/>
              </a:spcAft>
              <a:buClr>
                <a:schemeClr val="dk1"/>
              </a:buClr>
              <a:buSzPts val="1100"/>
              <a:buFont typeface="Arial"/>
              <a:buNone/>
            </a:pPr>
            <a:r>
              <a:rPr i="1" lang="en-US">
                <a:solidFill>
                  <a:srgbClr val="58595B"/>
                </a:solidFill>
                <a:latin typeface="Roboto Light"/>
                <a:ea typeface="Roboto Light"/>
                <a:cs typeface="Roboto Light"/>
                <a:sym typeface="Roboto Light"/>
              </a:rPr>
              <a:t>In a moment we will read another text describing some more pros and cons of school uniform policies.  As you work together to read the text closely, there are some key rules to keep in mind:</a:t>
            </a:r>
            <a:br>
              <a:rPr i="1" lang="en-US">
                <a:solidFill>
                  <a:srgbClr val="58595B"/>
                </a:solidFill>
                <a:latin typeface="Roboto Light"/>
                <a:ea typeface="Roboto Light"/>
                <a:cs typeface="Roboto Light"/>
                <a:sym typeface="Roboto Light"/>
              </a:rPr>
            </a:br>
            <a:endParaRPr i="1">
              <a:solidFill>
                <a:srgbClr val="58595B"/>
              </a:solidFill>
              <a:latin typeface="Roboto Light"/>
              <a:ea typeface="Roboto Light"/>
              <a:cs typeface="Roboto Light"/>
              <a:sym typeface="Roboto Light"/>
            </a:endParaRPr>
          </a:p>
          <a:p>
            <a:pPr indent="-298450" lvl="0" marL="914400" rtl="0" algn="l">
              <a:spcBef>
                <a:spcPts val="0"/>
              </a:spcBef>
              <a:spcAft>
                <a:spcPts val="0"/>
              </a:spcAft>
              <a:buClr>
                <a:srgbClr val="58595B"/>
              </a:buClr>
              <a:buSzPts val="1100"/>
              <a:buFont typeface="Roboto Light"/>
              <a:buChar char="●"/>
            </a:pPr>
            <a:r>
              <a:rPr i="1" lang="en-US">
                <a:solidFill>
                  <a:srgbClr val="58595B"/>
                </a:solidFill>
                <a:latin typeface="Roboto Light"/>
                <a:ea typeface="Roboto Light"/>
                <a:cs typeface="Roboto Light"/>
                <a:sym typeface="Roboto Light"/>
              </a:rPr>
              <a:t>Do read with a purpose; know what you’re looking for. Don’t just read and react.</a:t>
            </a:r>
            <a:br>
              <a:rPr i="1" lang="en-US">
                <a:solidFill>
                  <a:srgbClr val="58595B"/>
                </a:solidFill>
                <a:latin typeface="Roboto Light"/>
                <a:ea typeface="Roboto Light"/>
                <a:cs typeface="Roboto Light"/>
                <a:sym typeface="Roboto Light"/>
              </a:rPr>
            </a:br>
            <a:endParaRPr i="1">
              <a:solidFill>
                <a:srgbClr val="58595B"/>
              </a:solidFill>
              <a:latin typeface="Roboto Light"/>
              <a:ea typeface="Roboto Light"/>
              <a:cs typeface="Roboto Light"/>
              <a:sym typeface="Roboto Light"/>
            </a:endParaRPr>
          </a:p>
          <a:p>
            <a:pPr indent="-298450" lvl="0" marL="914400" rtl="0" algn="l">
              <a:spcBef>
                <a:spcPts val="0"/>
              </a:spcBef>
              <a:spcAft>
                <a:spcPts val="0"/>
              </a:spcAft>
              <a:buClr>
                <a:srgbClr val="58595B"/>
              </a:buClr>
              <a:buSzPts val="1100"/>
              <a:buFont typeface="Roboto Light"/>
              <a:buChar char="●"/>
            </a:pPr>
            <a:r>
              <a:rPr i="1" lang="en-US">
                <a:solidFill>
                  <a:srgbClr val="58595B"/>
                </a:solidFill>
                <a:latin typeface="Roboto Light"/>
                <a:ea typeface="Roboto Light"/>
                <a:cs typeface="Roboto Light"/>
                <a:sym typeface="Roboto Light"/>
              </a:rPr>
              <a:t>Do highlight just the important details. Don’t highlight the whole text.  When you highlight too much, nothing stands out.</a:t>
            </a:r>
            <a:br>
              <a:rPr i="1" lang="en-US">
                <a:solidFill>
                  <a:srgbClr val="58595B"/>
                </a:solidFill>
                <a:latin typeface="Roboto Light"/>
                <a:ea typeface="Roboto Light"/>
                <a:cs typeface="Roboto Light"/>
                <a:sym typeface="Roboto Light"/>
              </a:rPr>
            </a:br>
            <a:endParaRPr i="1">
              <a:solidFill>
                <a:srgbClr val="58595B"/>
              </a:solidFill>
              <a:latin typeface="Roboto Light"/>
              <a:ea typeface="Roboto Light"/>
              <a:cs typeface="Roboto Light"/>
              <a:sym typeface="Roboto Light"/>
            </a:endParaRPr>
          </a:p>
          <a:p>
            <a:pPr indent="-298450" lvl="0" marL="914400" rtl="0" algn="l">
              <a:spcBef>
                <a:spcPts val="0"/>
              </a:spcBef>
              <a:spcAft>
                <a:spcPts val="0"/>
              </a:spcAft>
              <a:buClr>
                <a:srgbClr val="58595B"/>
              </a:buClr>
              <a:buSzPts val="1100"/>
              <a:buFont typeface="Roboto Light"/>
              <a:buChar char="●"/>
            </a:pPr>
            <a:r>
              <a:rPr i="1" lang="en-US">
                <a:solidFill>
                  <a:srgbClr val="58595B"/>
                </a:solidFill>
                <a:latin typeface="Roboto Light"/>
                <a:ea typeface="Roboto Light"/>
                <a:cs typeface="Roboto Light"/>
                <a:sym typeface="Roboto Light"/>
              </a:rPr>
              <a:t>Do write your annotations as quick notes—just enough that you’ll understand your highlight. Don’t write lengthy paragraphs. Try to note the issue that might have prompted you to highlight the text.</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37" name="Google Shape;237;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0" name="Shape 250"/>
        <p:cNvGrpSpPr/>
        <p:nvPr/>
      </p:nvGrpSpPr>
      <p:grpSpPr>
        <a:xfrm>
          <a:off x="0" y="0"/>
          <a:ext cx="0" cy="0"/>
          <a:chOff x="0" y="0"/>
          <a:chExt cx="0" cy="0"/>
        </a:xfrm>
      </p:grpSpPr>
      <p:sp>
        <p:nvSpPr>
          <p:cNvPr id="251" name="Google Shape;251;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91440" marR="91440" rtl="0" algn="l">
              <a:lnSpc>
                <a:spcPct val="120000"/>
              </a:lnSpc>
              <a:spcBef>
                <a:spcPts val="1200"/>
              </a:spcBef>
              <a:spcAft>
                <a:spcPts val="0"/>
              </a:spcAft>
              <a:buNone/>
            </a:pPr>
            <a:r>
              <a:rPr lang="en-US" sz="1100">
                <a:solidFill>
                  <a:srgbClr val="212136"/>
                </a:solidFill>
                <a:latin typeface="Roboto"/>
                <a:ea typeface="Roboto"/>
                <a:cs typeface="Roboto"/>
                <a:sym typeface="Roboto"/>
              </a:rPr>
              <a:t>Teacher distributes the activity: “Annotating Text” and leads students (or prompts students to perform) an initial read of the brief text “School Uniforms.”</a:t>
            </a:r>
            <a:endParaRPr sz="1100">
              <a:solidFill>
                <a:srgbClr val="212136"/>
              </a:solidFill>
              <a:latin typeface="Roboto"/>
              <a:ea typeface="Roboto"/>
              <a:cs typeface="Roboto"/>
              <a:sym typeface="Roboto"/>
            </a:endParaRPr>
          </a:p>
          <a:p>
            <a:pPr indent="0" lvl="0" marL="91440" marR="91440" rtl="0" algn="l">
              <a:lnSpc>
                <a:spcPct val="120000"/>
              </a:lnSpc>
              <a:spcBef>
                <a:spcPts val="1200"/>
              </a:spcBef>
              <a:spcAft>
                <a:spcPts val="0"/>
              </a:spcAft>
              <a:buNone/>
            </a:pPr>
            <a:r>
              <a:rPr lang="en-US" sz="1100">
                <a:solidFill>
                  <a:srgbClr val="212136"/>
                </a:solidFill>
                <a:latin typeface="Roboto"/>
                <a:ea typeface="Roboto"/>
                <a:cs typeface="Roboto"/>
                <a:sym typeface="Roboto"/>
              </a:rPr>
              <a:t>After class read-aloud, teacher instructs students to complete the activity. See lesson plan for additional details. </a:t>
            </a:r>
            <a:endParaRPr sz="1100">
              <a:solidFill>
                <a:srgbClr val="212136"/>
              </a:solidFill>
              <a:latin typeface="Roboto"/>
              <a:ea typeface="Roboto"/>
              <a:cs typeface="Roboto"/>
              <a:sym typeface="Roboto"/>
            </a:endParaRPr>
          </a:p>
          <a:p>
            <a:pPr indent="0" lvl="0" marL="91440" marR="91440" rtl="0" algn="l">
              <a:lnSpc>
                <a:spcPct val="120000"/>
              </a:lnSpc>
              <a:spcBef>
                <a:spcPts val="1200"/>
              </a:spcBef>
              <a:spcAft>
                <a:spcPts val="1200"/>
              </a:spcAft>
              <a:buClr>
                <a:schemeClr val="dk1"/>
              </a:buClr>
              <a:buSzPts val="1100"/>
              <a:buFont typeface="Arial"/>
              <a:buNone/>
            </a:pPr>
            <a:r>
              <a:t/>
            </a:r>
            <a:endParaRPr sz="1100">
              <a:solidFill>
                <a:srgbClr val="212136"/>
              </a:solidFill>
              <a:latin typeface="Roboto"/>
              <a:ea typeface="Roboto"/>
              <a:cs typeface="Roboto"/>
              <a:sym typeface="Roboto"/>
            </a:endParaRPr>
          </a:p>
        </p:txBody>
      </p:sp>
      <p:sp>
        <p:nvSpPr>
          <p:cNvPr id="252" name="Google Shape;252;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8" name="Shape 128"/>
        <p:cNvGrpSpPr/>
        <p:nvPr/>
      </p:nvGrpSpPr>
      <p:grpSpPr>
        <a:xfrm>
          <a:off x="0" y="0"/>
          <a:ext cx="0" cy="0"/>
          <a:chOff x="0" y="0"/>
          <a:chExt cx="0" cy="0"/>
        </a:xfrm>
      </p:grpSpPr>
      <p:sp>
        <p:nvSpPr>
          <p:cNvPr id="129" name="Google Shape;129;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0" name="Google Shape;130;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6" name="Shape 136"/>
        <p:cNvGrpSpPr/>
        <p:nvPr/>
      </p:nvGrpSpPr>
      <p:grpSpPr>
        <a:xfrm>
          <a:off x="0" y="0"/>
          <a:ext cx="0" cy="0"/>
          <a:chOff x="0" y="0"/>
          <a:chExt cx="0" cy="0"/>
        </a:xfrm>
      </p:grpSpPr>
      <p:sp>
        <p:nvSpPr>
          <p:cNvPr id="137" name="Google Shape;137;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8" name="Google Shape;138;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solidFill>
                  <a:srgbClr val="58595B"/>
                </a:solidFill>
                <a:latin typeface="Roboto Light"/>
                <a:ea typeface="Roboto Light"/>
                <a:cs typeface="Roboto Light"/>
                <a:sym typeface="Roboto Light"/>
              </a:rPr>
              <a:t>Teachers sets the purpose for the direct instruction by describing learning objectives for class.</a:t>
            </a:r>
            <a:endParaRPr/>
          </a:p>
          <a:p>
            <a:pPr indent="0" lvl="0" marL="0" rtl="0" algn="l">
              <a:spcBef>
                <a:spcPts val="0"/>
              </a:spcBef>
              <a:spcAft>
                <a:spcPts val="0"/>
              </a:spcAft>
              <a:buClr>
                <a:schemeClr val="dk1"/>
              </a:buClr>
              <a:buSzPts val="1100"/>
              <a:buFont typeface="Arial"/>
              <a:buNone/>
            </a:pPr>
            <a:r>
              <a:t/>
            </a:r>
            <a:endParaRPr>
              <a:solidFill>
                <a:srgbClr val="58595B"/>
              </a:solidFill>
              <a:latin typeface="Roboto Light"/>
              <a:ea typeface="Roboto Light"/>
              <a:cs typeface="Roboto Light"/>
              <a:sym typeface="Roboto Light"/>
            </a:endParaRPr>
          </a:p>
          <a:p>
            <a:pPr indent="0" lvl="0" marL="457200" rtl="0" algn="l">
              <a:spcBef>
                <a:spcPts val="0"/>
              </a:spcBef>
              <a:spcAft>
                <a:spcPts val="0"/>
              </a:spcAft>
              <a:buClr>
                <a:schemeClr val="dk1"/>
              </a:buClr>
              <a:buSzPts val="1100"/>
              <a:buFont typeface="Arial"/>
              <a:buNone/>
            </a:pPr>
            <a:r>
              <a:rPr i="1" lang="en-US">
                <a:solidFill>
                  <a:srgbClr val="58595B"/>
                </a:solidFill>
                <a:latin typeface="Roboto Light"/>
                <a:ea typeface="Roboto Light"/>
                <a:cs typeface="Roboto Light"/>
                <a:sym typeface="Roboto Light"/>
              </a:rPr>
              <a:t>Today we’re going to talk about engaging with text by highlighting and annotating as we read.  We will learn why we take notes; one method of highlighting and annotating text; and how these practices help you read, think, and write.</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39" name="Google Shape;139;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5" name="Shape 145"/>
        <p:cNvGrpSpPr/>
        <p:nvPr/>
      </p:nvGrpSpPr>
      <p:grpSpPr>
        <a:xfrm>
          <a:off x="0" y="0"/>
          <a:ext cx="0" cy="0"/>
          <a:chOff x="0" y="0"/>
          <a:chExt cx="0" cy="0"/>
        </a:xfrm>
      </p:grpSpPr>
      <p:sp>
        <p:nvSpPr>
          <p:cNvPr id="146" name="Google Shape;146;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7" name="Google Shape;147;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457200" rtl="0" algn="l">
              <a:lnSpc>
                <a:spcPct val="100000"/>
              </a:lnSpc>
              <a:spcBef>
                <a:spcPts val="0"/>
              </a:spcBef>
              <a:spcAft>
                <a:spcPts val="0"/>
              </a:spcAft>
              <a:buClr>
                <a:schemeClr val="dk1"/>
              </a:buClr>
              <a:buSzPts val="1100"/>
              <a:buFont typeface="Calibri"/>
              <a:buNone/>
            </a:pPr>
            <a:r>
              <a:rPr i="1" lang="en-US">
                <a:solidFill>
                  <a:srgbClr val="58595B"/>
                </a:solidFill>
                <a:latin typeface="Roboto"/>
                <a:ea typeface="Roboto"/>
                <a:cs typeface="Roboto"/>
                <a:sym typeface="Roboto"/>
              </a:rPr>
              <a:t>How does analyzing a prompt help me take notes? </a:t>
            </a:r>
            <a:endParaRPr i="1">
              <a:solidFill>
                <a:srgbClr val="58595B"/>
              </a:solidFill>
              <a:latin typeface="Roboto"/>
              <a:ea typeface="Roboto"/>
              <a:cs typeface="Roboto"/>
              <a:sym typeface="Roboto"/>
            </a:endParaRPr>
          </a:p>
          <a:p>
            <a:pPr indent="0" lvl="0" marL="457200" rtl="0" algn="l">
              <a:lnSpc>
                <a:spcPct val="100000"/>
              </a:lnSpc>
              <a:spcBef>
                <a:spcPts val="0"/>
              </a:spcBef>
              <a:spcAft>
                <a:spcPts val="0"/>
              </a:spcAft>
              <a:buClr>
                <a:schemeClr val="dk1"/>
              </a:buClr>
              <a:buSzPts val="1100"/>
              <a:buFont typeface="Calibri"/>
              <a:buNone/>
            </a:pPr>
            <a:r>
              <a:t/>
            </a:r>
            <a:endParaRPr i="1">
              <a:solidFill>
                <a:srgbClr val="58595B"/>
              </a:solidFill>
              <a:latin typeface="Roboto"/>
              <a:ea typeface="Roboto"/>
              <a:cs typeface="Roboto"/>
              <a:sym typeface="Roboto"/>
            </a:endParaRPr>
          </a:p>
          <a:p>
            <a:pPr indent="0" lvl="0" marL="457200" rtl="0" algn="l">
              <a:lnSpc>
                <a:spcPct val="115000"/>
              </a:lnSpc>
              <a:spcBef>
                <a:spcPts val="0"/>
              </a:spcBef>
              <a:spcAft>
                <a:spcPts val="0"/>
              </a:spcAft>
              <a:buClr>
                <a:srgbClr val="212136"/>
              </a:buClr>
              <a:buSzPts val="1200"/>
              <a:buFont typeface="Arial"/>
              <a:buNone/>
            </a:pPr>
            <a:r>
              <a:rPr i="1" lang="en-US">
                <a:solidFill>
                  <a:srgbClr val="212136"/>
                </a:solidFill>
                <a:latin typeface="Roboto"/>
                <a:ea typeface="Roboto"/>
                <a:cs typeface="Roboto"/>
                <a:sym typeface="Roboto"/>
              </a:rPr>
              <a:t>For certain kinds of academic writing situations, staying focused on the prompt is important and can help you focus your attention on the most important aspects of the reading. </a:t>
            </a:r>
            <a:endParaRPr i="1">
              <a:solidFill>
                <a:srgbClr val="212136"/>
              </a:solidFill>
              <a:latin typeface="Roboto"/>
              <a:ea typeface="Roboto"/>
              <a:cs typeface="Roboto"/>
              <a:sym typeface="Roboto"/>
            </a:endParaRPr>
          </a:p>
          <a:p>
            <a:pPr indent="0" lvl="0" marL="457200" rtl="0" algn="l">
              <a:lnSpc>
                <a:spcPct val="115000"/>
              </a:lnSpc>
              <a:spcBef>
                <a:spcPts val="0"/>
              </a:spcBef>
              <a:spcAft>
                <a:spcPts val="0"/>
              </a:spcAft>
              <a:buClr>
                <a:srgbClr val="212136"/>
              </a:buClr>
              <a:buSzPts val="1200"/>
              <a:buFont typeface="Arial"/>
              <a:buNone/>
            </a:pPr>
            <a:r>
              <a:t/>
            </a:r>
            <a:endParaRPr i="1">
              <a:solidFill>
                <a:srgbClr val="212136"/>
              </a:solidFill>
              <a:latin typeface="Roboto"/>
              <a:ea typeface="Roboto"/>
              <a:cs typeface="Roboto"/>
              <a:sym typeface="Roboto"/>
            </a:endParaRPr>
          </a:p>
          <a:p>
            <a:pPr indent="0" lvl="0" marL="457200" rtl="0" algn="l">
              <a:lnSpc>
                <a:spcPct val="115000"/>
              </a:lnSpc>
              <a:spcBef>
                <a:spcPts val="0"/>
              </a:spcBef>
              <a:spcAft>
                <a:spcPts val="0"/>
              </a:spcAft>
              <a:buClr>
                <a:srgbClr val="212136"/>
              </a:buClr>
              <a:buSzPts val="1200"/>
              <a:buFont typeface="Arial"/>
              <a:buNone/>
            </a:pPr>
            <a:r>
              <a:rPr i="1" lang="en-US">
                <a:solidFill>
                  <a:srgbClr val="212136"/>
                </a:solidFill>
                <a:latin typeface="Roboto"/>
                <a:ea typeface="Roboto"/>
                <a:cs typeface="Roboto"/>
                <a:sym typeface="Roboto"/>
              </a:rPr>
              <a:t>Later the prompt will also help you focus your own writing. </a:t>
            </a:r>
            <a:endParaRPr i="1" sz="200">
              <a:solidFill>
                <a:srgbClr val="212136"/>
              </a:solidFill>
              <a:latin typeface="Roboto"/>
              <a:ea typeface="Roboto"/>
              <a:cs typeface="Roboto"/>
              <a:sym typeface="Roboto"/>
            </a:endParaRPr>
          </a:p>
          <a:p>
            <a:pPr indent="0" lvl="0" marL="0" rtl="0" algn="l">
              <a:lnSpc>
                <a:spcPct val="100000"/>
              </a:lnSpc>
              <a:spcBef>
                <a:spcPts val="0"/>
              </a:spcBef>
              <a:spcAft>
                <a:spcPts val="0"/>
              </a:spcAft>
              <a:buClr>
                <a:schemeClr val="dk1"/>
              </a:buClr>
              <a:buSzPts val="1100"/>
              <a:buFont typeface="Calibri"/>
              <a:buNone/>
            </a:pPr>
            <a:r>
              <a:t/>
            </a:r>
            <a:endParaRPr i="1">
              <a:solidFill>
                <a:srgbClr val="58595B"/>
              </a:solidFill>
              <a:latin typeface="Roboto Light"/>
              <a:ea typeface="Roboto Light"/>
              <a:cs typeface="Roboto Light"/>
              <a:sym typeface="Roboto Light"/>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48" name="Google Shape;148;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2" name="Shape 152"/>
        <p:cNvGrpSpPr/>
        <p:nvPr/>
      </p:nvGrpSpPr>
      <p:grpSpPr>
        <a:xfrm>
          <a:off x="0" y="0"/>
          <a:ext cx="0" cy="0"/>
          <a:chOff x="0" y="0"/>
          <a:chExt cx="0" cy="0"/>
        </a:xfrm>
      </p:grpSpPr>
      <p:sp>
        <p:nvSpPr>
          <p:cNvPr id="153" name="Google Shape;153;g887f5447df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4" name="Google Shape;154;g887f5447df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457200" rtl="0" algn="l">
              <a:spcBef>
                <a:spcPts val="0"/>
              </a:spcBef>
              <a:spcAft>
                <a:spcPts val="0"/>
              </a:spcAft>
              <a:buClr>
                <a:schemeClr val="dk1"/>
              </a:buClr>
              <a:buSzPts val="1100"/>
              <a:buFont typeface="Arial"/>
              <a:buNone/>
            </a:pPr>
            <a:r>
              <a:rPr i="1" lang="en-US">
                <a:solidFill>
                  <a:srgbClr val="58595B"/>
                </a:solidFill>
                <a:latin typeface="Roboto Light"/>
                <a:ea typeface="Roboto Light"/>
                <a:cs typeface="Roboto Light"/>
                <a:sym typeface="Roboto Light"/>
              </a:rPr>
              <a:t>Why do we take notes on text?  Engaging with text or other sources is the first step in the argumentative writing process.</a:t>
            </a:r>
            <a:endParaRPr/>
          </a:p>
          <a:p>
            <a:pPr indent="0" lvl="0" marL="457200" rtl="0" algn="l">
              <a:spcBef>
                <a:spcPts val="0"/>
              </a:spcBef>
              <a:spcAft>
                <a:spcPts val="0"/>
              </a:spcAft>
              <a:buClr>
                <a:schemeClr val="dk1"/>
              </a:buClr>
              <a:buSzPts val="1100"/>
              <a:buFont typeface="Arial"/>
              <a:buNone/>
            </a:pPr>
            <a:r>
              <a:t/>
            </a:r>
            <a:endParaRPr i="1">
              <a:solidFill>
                <a:srgbClr val="58595B"/>
              </a:solidFill>
              <a:latin typeface="Roboto Light"/>
              <a:ea typeface="Roboto Light"/>
              <a:cs typeface="Roboto Light"/>
              <a:sym typeface="Roboto Light"/>
            </a:endParaRPr>
          </a:p>
          <a:p>
            <a:pPr indent="0" lvl="0" marL="457200" rtl="0" algn="l">
              <a:spcBef>
                <a:spcPts val="0"/>
              </a:spcBef>
              <a:spcAft>
                <a:spcPts val="0"/>
              </a:spcAft>
              <a:buClr>
                <a:schemeClr val="dk1"/>
              </a:buClr>
              <a:buSzPts val="1100"/>
              <a:buFont typeface="Arial"/>
              <a:buNone/>
            </a:pPr>
            <a:r>
              <a:rPr i="1" lang="en-US">
                <a:solidFill>
                  <a:srgbClr val="58595B"/>
                </a:solidFill>
                <a:latin typeface="Roboto Light"/>
                <a:ea typeface="Roboto Light"/>
                <a:cs typeface="Roboto Light"/>
                <a:sym typeface="Roboto Light"/>
              </a:rPr>
              <a:t>When you’re making an argument, you’re responding to something, whether it is a text, video, song—even someone else’s argument.  For you to make a really good argument, you need to carefully examine what it is that you’re arguing about.</a:t>
            </a:r>
            <a:endParaRPr/>
          </a:p>
          <a:p>
            <a:pPr indent="0" lvl="0" marL="0" rtl="0" algn="l">
              <a:lnSpc>
                <a:spcPct val="100000"/>
              </a:lnSpc>
              <a:spcBef>
                <a:spcPts val="0"/>
              </a:spcBef>
              <a:spcAft>
                <a:spcPts val="0"/>
              </a:spcAft>
              <a:buClr>
                <a:schemeClr val="dk1"/>
              </a:buClr>
              <a:buSzPts val="1100"/>
              <a:buFont typeface="Calibri"/>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55" name="Google Shape;155;g887f5447df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9" name="Shape 159"/>
        <p:cNvGrpSpPr/>
        <p:nvPr/>
      </p:nvGrpSpPr>
      <p:grpSpPr>
        <a:xfrm>
          <a:off x="0" y="0"/>
          <a:ext cx="0" cy="0"/>
          <a:chOff x="0" y="0"/>
          <a:chExt cx="0" cy="0"/>
        </a:xfrm>
      </p:grpSpPr>
      <p:sp>
        <p:nvSpPr>
          <p:cNvPr id="160" name="Google Shape;160;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1" name="Google Shape;161;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58595B"/>
              </a:buClr>
              <a:buSzPts val="1200"/>
              <a:buFont typeface="Roboto Light"/>
              <a:buNone/>
            </a:pPr>
            <a:r>
              <a:rPr i="1" lang="en-US">
                <a:solidFill>
                  <a:srgbClr val="58595B"/>
                </a:solidFill>
                <a:latin typeface="Roboto Light"/>
                <a:ea typeface="Roboto Light"/>
                <a:cs typeface="Roboto Light"/>
                <a:sym typeface="Roboto Light"/>
              </a:rPr>
              <a:t>Analyzing text helps you gather evidence to support the claim you want to make. The claim is the idea you are attempting to prove as you make an argument. Your claim should be the focus of your entire essay.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62" name="Google Shape;162;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6" name="Shape 166"/>
        <p:cNvGrpSpPr/>
        <p:nvPr/>
      </p:nvGrpSpPr>
      <p:grpSpPr>
        <a:xfrm>
          <a:off x="0" y="0"/>
          <a:ext cx="0" cy="0"/>
          <a:chOff x="0" y="0"/>
          <a:chExt cx="0" cy="0"/>
        </a:xfrm>
      </p:grpSpPr>
      <p:sp>
        <p:nvSpPr>
          <p:cNvPr id="167" name="Google Shape;167;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8" name="Google Shape;168;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457200" rtl="0" algn="l">
              <a:spcBef>
                <a:spcPts val="0"/>
              </a:spcBef>
              <a:spcAft>
                <a:spcPts val="0"/>
              </a:spcAft>
              <a:buClr>
                <a:schemeClr val="dk1"/>
              </a:buClr>
              <a:buSzPts val="1100"/>
              <a:buFont typeface="Arial"/>
              <a:buNone/>
            </a:pPr>
            <a:r>
              <a:rPr i="1" lang="en-US">
                <a:solidFill>
                  <a:srgbClr val="58595B"/>
                </a:solidFill>
                <a:latin typeface="Roboto Light"/>
                <a:ea typeface="Roboto Light"/>
                <a:cs typeface="Roboto Light"/>
                <a:sym typeface="Roboto Light"/>
              </a:rPr>
              <a:t>One method of taking notes is highlighting and annotating.  What do I mean by this?  </a:t>
            </a:r>
            <a:endParaRPr/>
          </a:p>
          <a:p>
            <a:pPr indent="0" lvl="0" marL="457200" rtl="0" algn="l">
              <a:spcBef>
                <a:spcPts val="0"/>
              </a:spcBef>
              <a:spcAft>
                <a:spcPts val="0"/>
              </a:spcAft>
              <a:buClr>
                <a:schemeClr val="dk1"/>
              </a:buClr>
              <a:buSzPts val="1100"/>
              <a:buFont typeface="Arial"/>
              <a:buNone/>
            </a:pPr>
            <a:r>
              <a:t/>
            </a:r>
            <a:endParaRPr i="1">
              <a:solidFill>
                <a:srgbClr val="58595B"/>
              </a:solidFill>
              <a:latin typeface="Roboto Light"/>
              <a:ea typeface="Roboto Light"/>
              <a:cs typeface="Roboto Light"/>
              <a:sym typeface="Roboto Light"/>
            </a:endParaRPr>
          </a:p>
          <a:p>
            <a:pPr indent="0" lvl="0" marL="457200" rtl="0" algn="l">
              <a:spcBef>
                <a:spcPts val="0"/>
              </a:spcBef>
              <a:spcAft>
                <a:spcPts val="0"/>
              </a:spcAft>
              <a:buClr>
                <a:schemeClr val="dk1"/>
              </a:buClr>
              <a:buSzPts val="1100"/>
              <a:buFont typeface="Arial"/>
              <a:buNone/>
            </a:pPr>
            <a:r>
              <a:rPr i="1" lang="en-US">
                <a:solidFill>
                  <a:srgbClr val="58595B"/>
                </a:solidFill>
                <a:latin typeface="Roboto Light"/>
                <a:ea typeface="Roboto Light"/>
                <a:cs typeface="Roboto Light"/>
                <a:sym typeface="Roboto Light"/>
              </a:rPr>
              <a:t>Highlighting is marking the text in a way that calls attention to certain words, phrases, or sentences that you think are important has you read.  </a:t>
            </a:r>
            <a:endParaRPr/>
          </a:p>
          <a:p>
            <a:pPr indent="0" lvl="0" marL="457200" rtl="0" algn="l">
              <a:spcBef>
                <a:spcPts val="0"/>
              </a:spcBef>
              <a:spcAft>
                <a:spcPts val="0"/>
              </a:spcAft>
              <a:buClr>
                <a:schemeClr val="dk1"/>
              </a:buClr>
              <a:buSzPts val="1100"/>
              <a:buFont typeface="Arial"/>
              <a:buNone/>
            </a:pPr>
            <a:r>
              <a:t/>
            </a:r>
            <a:endParaRPr i="1">
              <a:solidFill>
                <a:srgbClr val="58595B"/>
              </a:solidFill>
              <a:latin typeface="Roboto Light"/>
              <a:ea typeface="Roboto Light"/>
              <a:cs typeface="Roboto Light"/>
              <a:sym typeface="Roboto Light"/>
            </a:endParaRPr>
          </a:p>
          <a:p>
            <a:pPr indent="0" lvl="0" marL="457200" rtl="0" algn="l">
              <a:spcBef>
                <a:spcPts val="0"/>
              </a:spcBef>
              <a:spcAft>
                <a:spcPts val="0"/>
              </a:spcAft>
              <a:buClr>
                <a:schemeClr val="dk1"/>
              </a:buClr>
              <a:buSzPts val="1100"/>
              <a:buFont typeface="Arial"/>
              <a:buNone/>
            </a:pPr>
            <a:r>
              <a:rPr i="1" lang="en-US">
                <a:solidFill>
                  <a:srgbClr val="58595B"/>
                </a:solidFill>
                <a:latin typeface="Roboto Light"/>
                <a:ea typeface="Roboto Light"/>
                <a:cs typeface="Roboto Light"/>
                <a:sym typeface="Roboto Light"/>
              </a:rPr>
              <a:t>What are some ways we can highlight text? </a:t>
            </a:r>
            <a:endParaRPr/>
          </a:p>
          <a:p>
            <a:pPr indent="0" lvl="0" marL="457200" rtl="0" algn="l">
              <a:spcBef>
                <a:spcPts val="0"/>
              </a:spcBef>
              <a:spcAft>
                <a:spcPts val="0"/>
              </a:spcAft>
              <a:buClr>
                <a:schemeClr val="dk1"/>
              </a:buClr>
              <a:buSzPts val="1100"/>
              <a:buFont typeface="Arial"/>
              <a:buNone/>
            </a:pPr>
            <a:r>
              <a:t/>
            </a:r>
            <a:endParaRPr>
              <a:solidFill>
                <a:srgbClr val="58595B"/>
              </a:solidFill>
              <a:latin typeface="Roboto Light"/>
              <a:ea typeface="Roboto Light"/>
              <a:cs typeface="Roboto Light"/>
              <a:sym typeface="Roboto Light"/>
            </a:endParaRPr>
          </a:p>
          <a:p>
            <a:pPr indent="0" lvl="0" marL="457200" rtl="0" algn="l">
              <a:spcBef>
                <a:spcPts val="0"/>
              </a:spcBef>
              <a:spcAft>
                <a:spcPts val="0"/>
              </a:spcAft>
              <a:buClr>
                <a:schemeClr val="dk1"/>
              </a:buClr>
              <a:buSzPts val="1100"/>
              <a:buFont typeface="Arial"/>
              <a:buNone/>
            </a:pPr>
            <a:r>
              <a:rPr i="1" lang="en-US">
                <a:solidFill>
                  <a:srgbClr val="58595B"/>
                </a:solidFill>
                <a:latin typeface="Roboto Light"/>
                <a:ea typeface="Roboto Light"/>
                <a:cs typeface="Roboto Light"/>
                <a:sym typeface="Roboto Light"/>
              </a:rPr>
              <a:t>When you highlight text, you should also annotate. Annotating is making notes about why the highlighted text is important. You do this so you can easily remember why you highlighted that part of the text in the first place.</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69" name="Google Shape;169;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3" name="Shape 173"/>
        <p:cNvGrpSpPr/>
        <p:nvPr/>
      </p:nvGrpSpPr>
      <p:grpSpPr>
        <a:xfrm>
          <a:off x="0" y="0"/>
          <a:ext cx="0" cy="0"/>
          <a:chOff x="0" y="0"/>
          <a:chExt cx="0" cy="0"/>
        </a:xfrm>
      </p:grpSpPr>
      <p:sp>
        <p:nvSpPr>
          <p:cNvPr id="174" name="Google Shape;174;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5" name="Google Shape;175;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457200" rtl="0" algn="l">
              <a:spcBef>
                <a:spcPts val="0"/>
              </a:spcBef>
              <a:spcAft>
                <a:spcPts val="0"/>
              </a:spcAft>
              <a:buClr>
                <a:schemeClr val="dk1"/>
              </a:buClr>
              <a:buSzPts val="1100"/>
              <a:buFont typeface="Arial"/>
              <a:buNone/>
            </a:pPr>
            <a:r>
              <a:rPr i="1" lang="en-US">
                <a:solidFill>
                  <a:srgbClr val="58595B"/>
                </a:solidFill>
                <a:latin typeface="Roboto Light"/>
                <a:ea typeface="Roboto Light"/>
                <a:cs typeface="Roboto Light"/>
                <a:sym typeface="Roboto Light"/>
              </a:rPr>
              <a:t>Annotation helps you locate information quickly and determine key elements—without having to re-read the text every time. </a:t>
            </a:r>
            <a:endParaRPr i="1">
              <a:solidFill>
                <a:srgbClr val="58595B"/>
              </a:solidFill>
              <a:latin typeface="Roboto Light"/>
              <a:ea typeface="Roboto Light"/>
              <a:cs typeface="Roboto Light"/>
              <a:sym typeface="Roboto Light"/>
            </a:endParaRPr>
          </a:p>
          <a:p>
            <a:pPr indent="0" lvl="0" marL="457200" rtl="0" algn="l">
              <a:spcBef>
                <a:spcPts val="0"/>
              </a:spcBef>
              <a:spcAft>
                <a:spcPts val="0"/>
              </a:spcAft>
              <a:buClr>
                <a:schemeClr val="dk1"/>
              </a:buClr>
              <a:buSzPts val="1100"/>
              <a:buFont typeface="Arial"/>
              <a:buNone/>
            </a:pPr>
            <a:r>
              <a:t/>
            </a:r>
            <a:endParaRPr i="1">
              <a:solidFill>
                <a:srgbClr val="58595B"/>
              </a:solidFill>
              <a:latin typeface="Roboto Light"/>
              <a:ea typeface="Roboto Light"/>
              <a:cs typeface="Roboto Light"/>
              <a:sym typeface="Roboto Light"/>
            </a:endParaRPr>
          </a:p>
          <a:p>
            <a:pPr indent="0" lvl="0" marL="457200" rtl="0" algn="l">
              <a:spcBef>
                <a:spcPts val="0"/>
              </a:spcBef>
              <a:spcAft>
                <a:spcPts val="0"/>
              </a:spcAft>
              <a:buClr>
                <a:schemeClr val="dk1"/>
              </a:buClr>
              <a:buSzPts val="1100"/>
              <a:buFont typeface="Arial"/>
              <a:buNone/>
            </a:pPr>
            <a:r>
              <a:rPr i="1" lang="en-US">
                <a:solidFill>
                  <a:srgbClr val="888888"/>
                </a:solidFill>
                <a:latin typeface="Roboto"/>
                <a:ea typeface="Roboto"/>
                <a:cs typeface="Roboto"/>
                <a:sym typeface="Roboto"/>
              </a:rPr>
              <a:t>Another reason to annotate is to consider the underlying issues that are driving the argument. Later, you might develop your initial thoughts and annotations more fully into reasons to support your claims in an argument.</a:t>
            </a:r>
            <a:r>
              <a:rPr i="1" lang="en-US">
                <a:solidFill>
                  <a:srgbClr val="888888"/>
                </a:solidFill>
                <a:latin typeface="Roboto Light"/>
                <a:ea typeface="Roboto Light"/>
                <a:cs typeface="Roboto Light"/>
                <a:sym typeface="Roboto Light"/>
              </a:rPr>
              <a:t> </a:t>
            </a:r>
            <a:endParaRPr i="1">
              <a:solidFill>
                <a:srgbClr val="888888"/>
              </a:solidFill>
              <a:latin typeface="Roboto"/>
              <a:ea typeface="Roboto"/>
              <a:cs typeface="Roboto"/>
              <a:sym typeface="Roboto"/>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76" name="Google Shape;176;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1" name="Shape 181"/>
        <p:cNvGrpSpPr/>
        <p:nvPr/>
      </p:nvGrpSpPr>
      <p:grpSpPr>
        <a:xfrm>
          <a:off x="0" y="0"/>
          <a:ext cx="0" cy="0"/>
          <a:chOff x="0" y="0"/>
          <a:chExt cx="0" cy="0"/>
        </a:xfrm>
      </p:grpSpPr>
      <p:sp>
        <p:nvSpPr>
          <p:cNvPr id="182" name="Google Shape;182;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3" name="Google Shape;183;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t/>
            </a:r>
            <a:endParaRPr>
              <a:solidFill>
                <a:srgbClr val="58595B"/>
              </a:solidFill>
              <a:latin typeface="Roboto Light"/>
              <a:ea typeface="Roboto Light"/>
              <a:cs typeface="Roboto Light"/>
              <a:sym typeface="Roboto Light"/>
            </a:endParaRPr>
          </a:p>
          <a:p>
            <a:pPr indent="0" lvl="0" marL="457200" rtl="0" algn="l">
              <a:spcBef>
                <a:spcPts val="0"/>
              </a:spcBef>
              <a:spcAft>
                <a:spcPts val="0"/>
              </a:spcAft>
              <a:buClr>
                <a:schemeClr val="dk1"/>
              </a:buClr>
              <a:buSzPts val="1100"/>
              <a:buFont typeface="Arial"/>
              <a:buNone/>
            </a:pPr>
            <a:r>
              <a:rPr i="1" lang="en-US">
                <a:solidFill>
                  <a:srgbClr val="58595B"/>
                </a:solidFill>
                <a:latin typeface="Roboto Light"/>
                <a:ea typeface="Roboto Light"/>
                <a:cs typeface="Roboto Light"/>
                <a:sym typeface="Roboto Light"/>
              </a:rPr>
              <a:t>Before Reading, you should take a moment to</a:t>
            </a:r>
            <a:endParaRPr/>
          </a:p>
          <a:p>
            <a:pPr indent="-298450" lvl="0" marL="914400" rtl="0" algn="l">
              <a:spcBef>
                <a:spcPts val="0"/>
              </a:spcBef>
              <a:spcAft>
                <a:spcPts val="0"/>
              </a:spcAft>
              <a:buClr>
                <a:srgbClr val="58595B"/>
              </a:buClr>
              <a:buSzPts val="1100"/>
              <a:buFont typeface="Roboto Light"/>
              <a:buChar char="●"/>
            </a:pPr>
            <a:r>
              <a:rPr i="1" lang="en-US">
                <a:solidFill>
                  <a:srgbClr val="58595B"/>
                </a:solidFill>
                <a:latin typeface="Roboto Light"/>
                <a:ea typeface="Roboto Light"/>
                <a:cs typeface="Roboto Light"/>
                <a:sym typeface="Roboto Light"/>
              </a:rPr>
              <a:t>read the title of the text</a:t>
            </a:r>
            <a:endParaRPr/>
          </a:p>
          <a:p>
            <a:pPr indent="-298450" lvl="0" marL="914400" rtl="0" algn="l">
              <a:spcBef>
                <a:spcPts val="0"/>
              </a:spcBef>
              <a:spcAft>
                <a:spcPts val="0"/>
              </a:spcAft>
              <a:buClr>
                <a:srgbClr val="58595B"/>
              </a:buClr>
              <a:buSzPts val="1100"/>
              <a:buFont typeface="Roboto Light"/>
              <a:buChar char="●"/>
            </a:pPr>
            <a:r>
              <a:rPr i="1" lang="en-US">
                <a:solidFill>
                  <a:srgbClr val="58595B"/>
                </a:solidFill>
                <a:latin typeface="Roboto Light"/>
                <a:ea typeface="Roboto Light"/>
                <a:cs typeface="Roboto Light"/>
                <a:sym typeface="Roboto Light"/>
              </a:rPr>
              <a:t>scan any pictures or visuals that accompany the text</a:t>
            </a:r>
            <a:endParaRPr/>
          </a:p>
          <a:p>
            <a:pPr indent="-298450" lvl="0" marL="914400" rtl="0" algn="l">
              <a:spcBef>
                <a:spcPts val="0"/>
              </a:spcBef>
              <a:spcAft>
                <a:spcPts val="0"/>
              </a:spcAft>
              <a:buClr>
                <a:srgbClr val="58595B"/>
              </a:buClr>
              <a:buSzPts val="1100"/>
              <a:buFont typeface="Roboto Light"/>
              <a:buChar char="●"/>
            </a:pPr>
            <a:r>
              <a:rPr i="1" lang="en-US">
                <a:solidFill>
                  <a:srgbClr val="58595B"/>
                </a:solidFill>
                <a:latin typeface="Roboto Light"/>
                <a:ea typeface="Roboto Light"/>
                <a:cs typeface="Roboto Light"/>
                <a:sym typeface="Roboto Light"/>
              </a:rPr>
              <a:t>read the overview of the text, if provided</a:t>
            </a:r>
            <a:endParaRPr/>
          </a:p>
          <a:p>
            <a:pPr indent="0" lvl="0" marL="457200" rtl="0" algn="l">
              <a:spcBef>
                <a:spcPts val="0"/>
              </a:spcBef>
              <a:spcAft>
                <a:spcPts val="0"/>
              </a:spcAft>
              <a:buClr>
                <a:schemeClr val="dk1"/>
              </a:buClr>
              <a:buSzPts val="1100"/>
              <a:buFont typeface="Arial"/>
              <a:buNone/>
            </a:pPr>
            <a:r>
              <a:t/>
            </a:r>
            <a:endParaRPr i="1">
              <a:solidFill>
                <a:srgbClr val="58595B"/>
              </a:solidFill>
              <a:latin typeface="Roboto Light"/>
              <a:ea typeface="Roboto Light"/>
              <a:cs typeface="Roboto Light"/>
              <a:sym typeface="Roboto Light"/>
            </a:endParaRPr>
          </a:p>
          <a:p>
            <a:pPr indent="0" lvl="0" marL="457200" rtl="0" algn="l">
              <a:spcBef>
                <a:spcPts val="0"/>
              </a:spcBef>
              <a:spcAft>
                <a:spcPts val="0"/>
              </a:spcAft>
              <a:buClr>
                <a:schemeClr val="dk1"/>
              </a:buClr>
              <a:buSzPts val="1100"/>
              <a:buFont typeface="Arial"/>
              <a:buNone/>
            </a:pPr>
            <a:r>
              <a:rPr i="1" lang="en-US">
                <a:solidFill>
                  <a:srgbClr val="58595B"/>
                </a:solidFill>
                <a:latin typeface="Roboto Light"/>
                <a:ea typeface="Roboto Light"/>
                <a:cs typeface="Roboto Light"/>
                <a:sym typeface="Roboto Light"/>
              </a:rPr>
              <a:t>These three brief steps will help you understand what you’re about to read.</a:t>
            </a:r>
            <a:endParaRPr/>
          </a:p>
          <a:p>
            <a:pPr indent="0" lvl="0" marL="0" rtl="0" algn="l">
              <a:spcBef>
                <a:spcPts val="0"/>
              </a:spcBef>
              <a:spcAft>
                <a:spcPts val="0"/>
              </a:spcAft>
              <a:buClr>
                <a:schemeClr val="dk1"/>
              </a:buClr>
              <a:buSzPts val="1100"/>
              <a:buFont typeface="Arial"/>
              <a:buNone/>
            </a:pPr>
            <a:r>
              <a:t/>
            </a:r>
            <a:endParaRPr i="1">
              <a:solidFill>
                <a:srgbClr val="58595B"/>
              </a:solidFill>
              <a:latin typeface="Roboto Light"/>
              <a:ea typeface="Roboto Light"/>
              <a:cs typeface="Roboto Light"/>
              <a:sym typeface="Roboto Light"/>
            </a:endParaRPr>
          </a:p>
          <a:p>
            <a:pPr indent="0" lvl="0" marL="0" rtl="0" algn="l">
              <a:spcBef>
                <a:spcPts val="0"/>
              </a:spcBef>
              <a:spcAft>
                <a:spcPts val="0"/>
              </a:spcAft>
              <a:buClr>
                <a:schemeClr val="dk1"/>
              </a:buClr>
              <a:buSzPts val="1100"/>
              <a:buFont typeface="Arial"/>
              <a:buNone/>
            </a:pPr>
            <a:r>
              <a:t/>
            </a:r>
            <a:endParaRPr>
              <a:solidFill>
                <a:srgbClr val="58595B"/>
              </a:solidFill>
              <a:latin typeface="Roboto Light"/>
              <a:ea typeface="Roboto Light"/>
              <a:cs typeface="Roboto Light"/>
              <a:sym typeface="Roboto Light"/>
            </a:endParaRPr>
          </a:p>
          <a:p>
            <a:pPr indent="0" lvl="0" marL="0" rtl="0" algn="l">
              <a:spcBef>
                <a:spcPts val="0"/>
              </a:spcBef>
              <a:spcAft>
                <a:spcPts val="0"/>
              </a:spcAft>
              <a:buClr>
                <a:schemeClr val="dk1"/>
              </a:buClr>
              <a:buSzPts val="1100"/>
              <a:buFont typeface="Arial"/>
              <a:buNone/>
            </a:pPr>
            <a:r>
              <a:rPr lang="en-US">
                <a:solidFill>
                  <a:srgbClr val="58595B"/>
                </a:solidFill>
                <a:latin typeface="Roboto Light"/>
                <a:ea typeface="Roboto Light"/>
                <a:cs typeface="Roboto Light"/>
                <a:sym typeface="Roboto Light"/>
              </a:rPr>
              <a:t>Teacher asks students to examine the title of the excerpt to get an understanding of what the text is going to be about.</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84" name="Google Shape;184;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Title Slide" type="title">
  <p:cSld name="TITLE">
    <p:bg>
      <p:bgPr>
        <a:solidFill>
          <a:srgbClr val="127E67"/>
        </a:solidFill>
      </p:bgPr>
    </p:bg>
    <p:spTree>
      <p:nvGrpSpPr>
        <p:cNvPr id="15" name="Shape 15"/>
        <p:cNvGrpSpPr/>
        <p:nvPr/>
      </p:nvGrpSpPr>
      <p:grpSpPr>
        <a:xfrm>
          <a:off x="0" y="0"/>
          <a:ext cx="0" cy="0"/>
          <a:chOff x="0" y="0"/>
          <a:chExt cx="0" cy="0"/>
        </a:xfrm>
      </p:grpSpPr>
      <p:sp>
        <p:nvSpPr>
          <p:cNvPr id="16" name="Google Shape;16;p16"/>
          <p:cNvSpPr txBox="1"/>
          <p:nvPr>
            <p:ph type="ctrTitle"/>
          </p:nvPr>
        </p:nvSpPr>
        <p:spPr>
          <a:xfrm>
            <a:off x="660800" y="2582943"/>
            <a:ext cx="6557121" cy="2387600"/>
          </a:xfrm>
          <a:prstGeom prst="rect">
            <a:avLst/>
          </a:prstGeom>
          <a:noFill/>
          <a:ln>
            <a:noFill/>
          </a:ln>
        </p:spPr>
        <p:txBody>
          <a:bodyPr anchorCtr="0" anchor="t" bIns="45700" lIns="0" spcFirstLastPara="1" rIns="0" wrap="square" tIns="45700">
            <a:noAutofit/>
          </a:bodyPr>
          <a:lstStyle>
            <a:lvl1pPr lvl="0" algn="l">
              <a:lnSpc>
                <a:spcPct val="90000"/>
              </a:lnSpc>
              <a:spcBef>
                <a:spcPts val="0"/>
              </a:spcBef>
              <a:spcAft>
                <a:spcPts val="0"/>
              </a:spcAft>
              <a:buClr>
                <a:schemeClr val="lt1"/>
              </a:buClr>
              <a:buSzPts val="5000"/>
              <a:buFont typeface="Roboto Slab"/>
              <a:buNone/>
              <a:defRPr sz="5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16"/>
          <p:cNvSpPr txBox="1"/>
          <p:nvPr>
            <p:ph idx="1" type="subTitle"/>
          </p:nvPr>
        </p:nvSpPr>
        <p:spPr>
          <a:xfrm>
            <a:off x="660801" y="1991738"/>
            <a:ext cx="4647799" cy="365125"/>
          </a:xfrm>
          <a:prstGeom prst="rect">
            <a:avLst/>
          </a:prstGeom>
          <a:noFill/>
          <a:ln>
            <a:noFill/>
          </a:ln>
        </p:spPr>
        <p:txBody>
          <a:bodyPr anchorCtr="0" anchor="t" bIns="45700" lIns="0" spcFirstLastPara="1" rIns="0" wrap="square" tIns="45700">
            <a:noAutofit/>
          </a:bodyPr>
          <a:lstStyle>
            <a:lvl1pPr lvl="0" algn="l">
              <a:lnSpc>
                <a:spcPct val="90000"/>
              </a:lnSpc>
              <a:spcBef>
                <a:spcPts val="1000"/>
              </a:spcBef>
              <a:spcAft>
                <a:spcPts val="0"/>
              </a:spcAft>
              <a:buClr>
                <a:schemeClr val="lt1"/>
              </a:buClr>
              <a:buSzPts val="1800"/>
              <a:buNone/>
              <a:defRPr b="1" sz="18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id="18" name="Google Shape;18;p16"/>
          <p:cNvPicPr preferRelativeResize="0"/>
          <p:nvPr/>
        </p:nvPicPr>
        <p:blipFill rotWithShape="1">
          <a:blip r:embed="rId2">
            <a:alphaModFix/>
          </a:blip>
          <a:srcRect b="0" l="0" r="0" t="0"/>
          <a:stretch/>
        </p:blipFill>
        <p:spPr>
          <a:xfrm>
            <a:off x="660801" y="6293701"/>
            <a:ext cx="710731" cy="201694"/>
          </a:xfrm>
          <a:prstGeom prst="rect">
            <a:avLst/>
          </a:prstGeom>
          <a:noFill/>
          <a:ln>
            <a:noFill/>
          </a:ln>
        </p:spPr>
      </p:pic>
      <p:sp>
        <p:nvSpPr>
          <p:cNvPr id="19" name="Google Shape;19;p16"/>
          <p:cNvSpPr txBox="1"/>
          <p:nvPr/>
        </p:nvSpPr>
        <p:spPr>
          <a:xfrm>
            <a:off x="8787998" y="6211985"/>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lt1"/>
                </a:solidFill>
                <a:latin typeface="Calibri"/>
                <a:ea typeface="Calibri"/>
                <a:cs typeface="Calibri"/>
                <a:sym typeface="Calibri"/>
              </a:rPr>
              <a:t>‹#›</a:t>
            </a:fld>
            <a:endParaRPr b="0" i="0" sz="1200" u="none" cap="none" strike="noStrike">
              <a:solidFill>
                <a:schemeClr val="lt1"/>
              </a:solidFill>
              <a:latin typeface="Calibri"/>
              <a:ea typeface="Calibri"/>
              <a:cs typeface="Calibri"/>
              <a:sym typeface="Calibri"/>
            </a:endParaRPr>
          </a:p>
        </p:txBody>
      </p:sp>
      <p:pic>
        <p:nvPicPr>
          <p:cNvPr id="20" name="Google Shape;20;p16"/>
          <p:cNvPicPr preferRelativeResize="0"/>
          <p:nvPr/>
        </p:nvPicPr>
        <p:blipFill rotWithShape="1">
          <a:blip r:embed="rId3">
            <a:alphaModFix/>
          </a:blip>
          <a:srcRect b="0" l="5170" r="4427" t="0"/>
          <a:stretch/>
        </p:blipFill>
        <p:spPr>
          <a:xfrm>
            <a:off x="8514623" y="0"/>
            <a:ext cx="3677377" cy="6864395"/>
          </a:xfrm>
          <a:prstGeom prst="rect">
            <a:avLst/>
          </a:prstGeom>
          <a:solidFill>
            <a:srgbClr val="1ED2AC"/>
          </a:solid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0_Custom Layout">
  <p:cSld name="10_Custom Layout">
    <p:bg>
      <p:bgPr>
        <a:solidFill>
          <a:srgbClr val="127E67"/>
        </a:solidFill>
      </p:bgPr>
    </p:bg>
    <p:spTree>
      <p:nvGrpSpPr>
        <p:cNvPr id="77" name="Shape 77"/>
        <p:cNvGrpSpPr/>
        <p:nvPr/>
      </p:nvGrpSpPr>
      <p:grpSpPr>
        <a:xfrm>
          <a:off x="0" y="0"/>
          <a:ext cx="0" cy="0"/>
          <a:chOff x="0" y="0"/>
          <a:chExt cx="0" cy="0"/>
        </a:xfrm>
      </p:grpSpPr>
      <p:sp>
        <p:nvSpPr>
          <p:cNvPr id="78" name="Google Shape;78;p25"/>
          <p:cNvSpPr/>
          <p:nvPr>
            <p:ph idx="2" type="pic"/>
          </p:nvPr>
        </p:nvSpPr>
        <p:spPr>
          <a:xfrm>
            <a:off x="6376657" y="231318"/>
            <a:ext cx="5586744" cy="7229904"/>
          </a:xfrm>
          <a:prstGeom prst="rect">
            <a:avLst/>
          </a:prstGeom>
          <a:solidFill>
            <a:schemeClr val="lt1">
              <a:alpha val="49803"/>
            </a:schemeClr>
          </a:solidFill>
          <a:ln>
            <a:noFill/>
          </a:ln>
        </p:spPr>
        <p:txBody>
          <a:bodyPr anchorCtr="0" anchor="ctr" bIns="45700" lIns="91425" spcFirstLastPara="1" rIns="91425" wrap="square" tIns="45700">
            <a:normAutofit/>
          </a:bodyPr>
          <a:lstStyle>
            <a:lvl1pPr lvl="0" marR="0" rtl="0" algn="ctr">
              <a:lnSpc>
                <a:spcPct val="90000"/>
              </a:lnSpc>
              <a:spcBef>
                <a:spcPts val="1000"/>
              </a:spcBef>
              <a:spcAft>
                <a:spcPts val="0"/>
              </a:spcAft>
              <a:buClr>
                <a:schemeClr val="lt1"/>
              </a:buClr>
              <a:buSzPts val="1400"/>
              <a:buFont typeface="Arial"/>
              <a:buNone/>
              <a:defRPr b="1" i="0" sz="1400" u="none" cap="none" strike="noStrike">
                <a:solidFill>
                  <a:schemeClr val="lt1"/>
                </a:solidFill>
                <a:latin typeface="Roboto"/>
                <a:ea typeface="Roboto"/>
                <a:cs typeface="Roboto"/>
                <a:sym typeface="Roboto"/>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Roboto"/>
                <a:ea typeface="Roboto"/>
                <a:cs typeface="Roboto"/>
                <a:sym typeface="Roboto"/>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Roboto"/>
                <a:ea typeface="Roboto"/>
                <a:cs typeface="Roboto"/>
                <a:sym typeface="Roboto"/>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9" name="Google Shape;79;p25"/>
          <p:cNvSpPr txBox="1"/>
          <p:nvPr>
            <p:ph type="title"/>
          </p:nvPr>
        </p:nvSpPr>
        <p:spPr>
          <a:xfrm>
            <a:off x="660802" y="792040"/>
            <a:ext cx="4807492" cy="891794"/>
          </a:xfrm>
          <a:prstGeom prst="rect">
            <a:avLst/>
          </a:prstGeom>
          <a:noFill/>
          <a:ln>
            <a:noFill/>
          </a:ln>
        </p:spPr>
        <p:txBody>
          <a:bodyPr anchorCtr="0" anchor="t" bIns="45700" lIns="0" spcFirstLastPara="1" rIns="0" wrap="square" tIns="45700">
            <a:noAutofit/>
          </a:bodyPr>
          <a:lstStyle>
            <a:lvl1pPr lvl="0" algn="l">
              <a:lnSpc>
                <a:spcPct val="100000"/>
              </a:lnSpc>
              <a:spcBef>
                <a:spcPts val="0"/>
              </a:spcBef>
              <a:spcAft>
                <a:spcPts val="0"/>
              </a:spcAft>
              <a:buClr>
                <a:schemeClr val="lt1"/>
              </a:buClr>
              <a:buSzPts val="5000"/>
              <a:buFont typeface="Roboto"/>
              <a:buNone/>
              <a:defRPr>
                <a:solidFill>
                  <a:schemeClr val="lt1"/>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25"/>
          <p:cNvSpPr txBox="1"/>
          <p:nvPr>
            <p:ph idx="1" type="subTitle"/>
          </p:nvPr>
        </p:nvSpPr>
        <p:spPr>
          <a:xfrm>
            <a:off x="660801" y="1845526"/>
            <a:ext cx="4807492" cy="4220434"/>
          </a:xfrm>
          <a:prstGeom prst="rect">
            <a:avLst/>
          </a:prstGeom>
          <a:noFill/>
          <a:ln>
            <a:noFill/>
          </a:ln>
        </p:spPr>
        <p:txBody>
          <a:bodyPr anchorCtr="0" anchor="t" bIns="45700" lIns="0" spcFirstLastPara="1" rIns="0" wrap="square" tIns="45700">
            <a:noAutofit/>
          </a:bodyPr>
          <a:lstStyle>
            <a:lvl1pPr lvl="0" algn="l">
              <a:lnSpc>
                <a:spcPct val="120000"/>
              </a:lnSpc>
              <a:spcBef>
                <a:spcPts val="1000"/>
              </a:spcBef>
              <a:spcAft>
                <a:spcPts val="0"/>
              </a:spcAft>
              <a:buClr>
                <a:schemeClr val="lt1"/>
              </a:buClr>
              <a:buSzPts val="1600"/>
              <a:buNone/>
              <a:defRPr b="0" sz="16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id="81" name="Google Shape;81;p25"/>
          <p:cNvPicPr preferRelativeResize="0"/>
          <p:nvPr/>
        </p:nvPicPr>
        <p:blipFill rotWithShape="1">
          <a:blip r:embed="rId2">
            <a:alphaModFix/>
          </a:blip>
          <a:srcRect b="0" l="0" r="0" t="0"/>
          <a:stretch/>
        </p:blipFill>
        <p:spPr>
          <a:xfrm>
            <a:off x="660801" y="6293701"/>
            <a:ext cx="710731" cy="201694"/>
          </a:xfrm>
          <a:prstGeom prst="rect">
            <a:avLst/>
          </a:prstGeom>
          <a:noFill/>
          <a:ln>
            <a:noFill/>
          </a:ln>
        </p:spPr>
      </p:pic>
      <p:sp>
        <p:nvSpPr>
          <p:cNvPr id="82" name="Google Shape;82;p25"/>
          <p:cNvSpPr txBox="1"/>
          <p:nvPr>
            <p:ph idx="3" type="body"/>
          </p:nvPr>
        </p:nvSpPr>
        <p:spPr>
          <a:xfrm>
            <a:off x="9834161" y="6274728"/>
            <a:ext cx="1697037" cy="229188"/>
          </a:xfrm>
          <a:prstGeom prst="rect">
            <a:avLst/>
          </a:prstGeom>
          <a:noFill/>
          <a:ln>
            <a:noFill/>
          </a:ln>
        </p:spPr>
        <p:txBody>
          <a:bodyPr anchorCtr="0" anchor="t" bIns="45700" lIns="91425" spcFirstLastPara="1" rIns="91425" wrap="square" tIns="45700">
            <a:noAutofit/>
          </a:bodyPr>
          <a:lstStyle>
            <a:lvl1pPr indent="-228600" lvl="0" marL="457200" algn="r">
              <a:lnSpc>
                <a:spcPct val="90000"/>
              </a:lnSpc>
              <a:spcBef>
                <a:spcPts val="1000"/>
              </a:spcBef>
              <a:spcAft>
                <a:spcPts val="0"/>
              </a:spcAft>
              <a:buClr>
                <a:schemeClr val="dk1"/>
              </a:buClr>
              <a:buSzPts val="1200"/>
              <a:buNone/>
              <a:defRPr sz="1200"/>
            </a:lvl1pPr>
            <a:lvl2pPr indent="-228600" lvl="1" marL="914400" algn="l">
              <a:lnSpc>
                <a:spcPct val="90000"/>
              </a:lnSpc>
              <a:spcBef>
                <a:spcPts val="500"/>
              </a:spcBef>
              <a:spcAft>
                <a:spcPts val="0"/>
              </a:spcAft>
              <a:buClr>
                <a:schemeClr val="dk1"/>
              </a:buClr>
              <a:buSzPts val="1200"/>
              <a:buNone/>
              <a:defRPr sz="12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200"/>
              <a:buNone/>
              <a:defRPr sz="1200"/>
            </a:lvl4pPr>
            <a:lvl5pPr indent="-228600" lvl="4" marL="2286000" algn="l">
              <a:lnSpc>
                <a:spcPct val="90000"/>
              </a:lnSpc>
              <a:spcBef>
                <a:spcPts val="500"/>
              </a:spcBef>
              <a:spcAft>
                <a:spcPts val="0"/>
              </a:spcAft>
              <a:buClr>
                <a:schemeClr val="dk1"/>
              </a:buClr>
              <a:buSzPts val="1200"/>
              <a:buNone/>
              <a:defRPr sz="12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p:cSld name="Title Slide">
    <p:bg>
      <p:bgPr>
        <a:solidFill>
          <a:srgbClr val="6C49A2"/>
        </a:solidFill>
      </p:bgPr>
    </p:bg>
    <p:spTree>
      <p:nvGrpSpPr>
        <p:cNvPr id="83" name="Shape 83"/>
        <p:cNvGrpSpPr/>
        <p:nvPr/>
      </p:nvGrpSpPr>
      <p:grpSpPr>
        <a:xfrm>
          <a:off x="0" y="0"/>
          <a:ext cx="0" cy="0"/>
          <a:chOff x="0" y="0"/>
          <a:chExt cx="0" cy="0"/>
        </a:xfrm>
      </p:grpSpPr>
      <p:sp>
        <p:nvSpPr>
          <p:cNvPr id="84" name="Google Shape;84;p26"/>
          <p:cNvSpPr txBox="1"/>
          <p:nvPr>
            <p:ph type="ctrTitle"/>
          </p:nvPr>
        </p:nvSpPr>
        <p:spPr>
          <a:xfrm>
            <a:off x="660800" y="2582943"/>
            <a:ext cx="6557121" cy="2387600"/>
          </a:xfrm>
          <a:prstGeom prst="rect">
            <a:avLst/>
          </a:prstGeom>
          <a:noFill/>
          <a:ln>
            <a:noFill/>
          </a:ln>
        </p:spPr>
        <p:txBody>
          <a:bodyPr anchorCtr="0" anchor="t" bIns="45700" lIns="0" spcFirstLastPara="1" rIns="0" wrap="square" tIns="45700">
            <a:noAutofit/>
          </a:bodyPr>
          <a:lstStyle>
            <a:lvl1pPr lvl="0" algn="l">
              <a:lnSpc>
                <a:spcPct val="90000"/>
              </a:lnSpc>
              <a:spcBef>
                <a:spcPts val="0"/>
              </a:spcBef>
              <a:spcAft>
                <a:spcPts val="0"/>
              </a:spcAft>
              <a:buClr>
                <a:schemeClr val="lt1"/>
              </a:buClr>
              <a:buSzPts val="5000"/>
              <a:buFont typeface="Roboto Slab"/>
              <a:buNone/>
              <a:defRPr sz="5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5" name="Google Shape;85;p26"/>
          <p:cNvSpPr txBox="1"/>
          <p:nvPr>
            <p:ph idx="1" type="subTitle"/>
          </p:nvPr>
        </p:nvSpPr>
        <p:spPr>
          <a:xfrm>
            <a:off x="660801" y="1991738"/>
            <a:ext cx="4647799" cy="365125"/>
          </a:xfrm>
          <a:prstGeom prst="rect">
            <a:avLst/>
          </a:prstGeom>
          <a:noFill/>
          <a:ln>
            <a:noFill/>
          </a:ln>
        </p:spPr>
        <p:txBody>
          <a:bodyPr anchorCtr="0" anchor="t" bIns="45700" lIns="0" spcFirstLastPara="1" rIns="0" wrap="square" tIns="45700">
            <a:noAutofit/>
          </a:bodyPr>
          <a:lstStyle>
            <a:lvl1pPr lvl="0" algn="l">
              <a:lnSpc>
                <a:spcPct val="90000"/>
              </a:lnSpc>
              <a:spcBef>
                <a:spcPts val="1000"/>
              </a:spcBef>
              <a:spcAft>
                <a:spcPts val="0"/>
              </a:spcAft>
              <a:buClr>
                <a:schemeClr val="lt1"/>
              </a:buClr>
              <a:buSzPts val="1800"/>
              <a:buNone/>
              <a:defRPr b="1" sz="18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id="86" name="Google Shape;86;p26"/>
          <p:cNvPicPr preferRelativeResize="0"/>
          <p:nvPr/>
        </p:nvPicPr>
        <p:blipFill rotWithShape="1">
          <a:blip r:embed="rId2">
            <a:alphaModFix/>
          </a:blip>
          <a:srcRect b="0" l="0" r="0" t="0"/>
          <a:stretch/>
        </p:blipFill>
        <p:spPr>
          <a:xfrm>
            <a:off x="660801" y="6293701"/>
            <a:ext cx="710731" cy="201694"/>
          </a:xfrm>
          <a:prstGeom prst="rect">
            <a:avLst/>
          </a:prstGeom>
          <a:noFill/>
          <a:ln>
            <a:noFill/>
          </a:ln>
        </p:spPr>
      </p:pic>
      <p:sp>
        <p:nvSpPr>
          <p:cNvPr id="87" name="Google Shape;87;p26"/>
          <p:cNvSpPr txBox="1"/>
          <p:nvPr/>
        </p:nvSpPr>
        <p:spPr>
          <a:xfrm>
            <a:off x="8787998" y="6211985"/>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lt1"/>
                </a:solidFill>
                <a:latin typeface="Calibri"/>
                <a:ea typeface="Calibri"/>
                <a:cs typeface="Calibri"/>
                <a:sym typeface="Calibri"/>
              </a:rPr>
              <a:t>‹#›</a:t>
            </a:fld>
            <a:endParaRPr sz="1200">
              <a:solidFill>
                <a:schemeClr val="lt1"/>
              </a:solidFill>
              <a:latin typeface="Calibri"/>
              <a:ea typeface="Calibri"/>
              <a:cs typeface="Calibri"/>
              <a:sym typeface="Calibri"/>
            </a:endParaRPr>
          </a:p>
        </p:txBody>
      </p:sp>
      <p:pic>
        <p:nvPicPr>
          <p:cNvPr id="88" name="Google Shape;88;p26"/>
          <p:cNvPicPr preferRelativeResize="0"/>
          <p:nvPr/>
        </p:nvPicPr>
        <p:blipFill rotWithShape="1">
          <a:blip r:embed="rId3">
            <a:alphaModFix/>
          </a:blip>
          <a:srcRect b="138" l="7142" r="2497" t="-1"/>
          <a:stretch/>
        </p:blipFill>
        <p:spPr>
          <a:xfrm>
            <a:off x="8514623" y="0"/>
            <a:ext cx="3677377" cy="6857999"/>
          </a:xfrm>
          <a:prstGeom prst="rect">
            <a:avLst/>
          </a:prstGeom>
          <a:solidFill>
            <a:srgbClr val="1ED2AC"/>
          </a:solid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_Custom Layout">
  <p:cSld name="2_Custom Layout">
    <p:bg>
      <p:bgPr>
        <a:solidFill>
          <a:schemeClr val="lt1"/>
        </a:solidFill>
      </p:bgPr>
    </p:bg>
    <p:spTree>
      <p:nvGrpSpPr>
        <p:cNvPr id="89" name="Shape 89"/>
        <p:cNvGrpSpPr/>
        <p:nvPr/>
      </p:nvGrpSpPr>
      <p:grpSpPr>
        <a:xfrm>
          <a:off x="0" y="0"/>
          <a:ext cx="0" cy="0"/>
          <a:chOff x="0" y="0"/>
          <a:chExt cx="0" cy="0"/>
        </a:xfrm>
      </p:grpSpPr>
      <p:sp>
        <p:nvSpPr>
          <p:cNvPr id="90" name="Google Shape;90;p27"/>
          <p:cNvSpPr/>
          <p:nvPr/>
        </p:nvSpPr>
        <p:spPr>
          <a:xfrm>
            <a:off x="6096000" y="0"/>
            <a:ext cx="6096000" cy="6858000"/>
          </a:xfrm>
          <a:prstGeom prst="rect">
            <a:avLst/>
          </a:prstGeom>
          <a:solidFill>
            <a:srgbClr val="F3F3F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1" name="Google Shape;91;p27"/>
          <p:cNvSpPr txBox="1"/>
          <p:nvPr>
            <p:ph type="title"/>
          </p:nvPr>
        </p:nvSpPr>
        <p:spPr>
          <a:xfrm>
            <a:off x="660802" y="2015095"/>
            <a:ext cx="3752578" cy="2827806"/>
          </a:xfrm>
          <a:prstGeom prst="rect">
            <a:avLst/>
          </a:prstGeom>
          <a:noFill/>
          <a:ln>
            <a:noFill/>
          </a:ln>
        </p:spPr>
        <p:txBody>
          <a:bodyPr anchorCtr="0" anchor="ctr" bIns="45700" lIns="0" spcFirstLastPara="1" rIns="0" wrap="square" tIns="45700">
            <a:noAutofit/>
          </a:bodyPr>
          <a:lstStyle>
            <a:lvl1pPr lvl="0" algn="l">
              <a:lnSpc>
                <a:spcPct val="100000"/>
              </a:lnSpc>
              <a:spcBef>
                <a:spcPts val="0"/>
              </a:spcBef>
              <a:spcAft>
                <a:spcPts val="0"/>
              </a:spcAft>
              <a:buClr>
                <a:srgbClr val="212136"/>
              </a:buClr>
              <a:buSzPts val="4000"/>
              <a:buFont typeface="Roboto"/>
              <a:buNone/>
              <a:defRPr sz="4000">
                <a:solidFill>
                  <a:srgbClr val="212136"/>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92" name="Google Shape;92;p27"/>
          <p:cNvPicPr preferRelativeResize="0"/>
          <p:nvPr/>
        </p:nvPicPr>
        <p:blipFill rotWithShape="1">
          <a:blip r:embed="rId2">
            <a:alphaModFix/>
          </a:blip>
          <a:srcRect b="0" l="0" r="0" t="0"/>
          <a:stretch/>
        </p:blipFill>
        <p:spPr>
          <a:xfrm>
            <a:off x="660801" y="6293701"/>
            <a:ext cx="710731" cy="201694"/>
          </a:xfrm>
          <a:prstGeom prst="rect">
            <a:avLst/>
          </a:prstGeom>
          <a:noFill/>
          <a:ln>
            <a:noFill/>
          </a:ln>
        </p:spPr>
      </p:pic>
      <p:sp>
        <p:nvSpPr>
          <p:cNvPr id="93" name="Google Shape;93;p27"/>
          <p:cNvSpPr txBox="1"/>
          <p:nvPr>
            <p:ph idx="1" type="subTitle"/>
          </p:nvPr>
        </p:nvSpPr>
        <p:spPr>
          <a:xfrm>
            <a:off x="6893766" y="891072"/>
            <a:ext cx="4637432" cy="5075853"/>
          </a:xfrm>
          <a:prstGeom prst="rect">
            <a:avLst/>
          </a:prstGeom>
          <a:noFill/>
          <a:ln>
            <a:noFill/>
          </a:ln>
        </p:spPr>
        <p:txBody>
          <a:bodyPr anchorCtr="0" anchor="ctr" bIns="45700" lIns="0" spcFirstLastPara="1" rIns="0" wrap="square" tIns="45700">
            <a:noAutofit/>
          </a:bodyPr>
          <a:lstStyle>
            <a:lvl1pPr lvl="0" algn="l">
              <a:lnSpc>
                <a:spcPct val="120000"/>
              </a:lnSpc>
              <a:spcBef>
                <a:spcPts val="1000"/>
              </a:spcBef>
              <a:spcAft>
                <a:spcPts val="0"/>
              </a:spcAft>
              <a:buClr>
                <a:srgbClr val="212136"/>
              </a:buClr>
              <a:buSzPts val="2200"/>
              <a:buNone/>
              <a:defRPr b="0" sz="2200">
                <a:solidFill>
                  <a:srgbClr val="212136"/>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id="94" name="Google Shape;94;p27"/>
          <p:cNvPicPr preferRelativeResize="0"/>
          <p:nvPr/>
        </p:nvPicPr>
        <p:blipFill rotWithShape="1">
          <a:blip r:embed="rId3">
            <a:alphaModFix/>
          </a:blip>
          <a:srcRect b="0" l="0" r="0" t="0"/>
          <a:stretch/>
        </p:blipFill>
        <p:spPr>
          <a:xfrm>
            <a:off x="660801" y="6293700"/>
            <a:ext cx="710731" cy="201694"/>
          </a:xfrm>
          <a:prstGeom prst="rect">
            <a:avLst/>
          </a:prstGeom>
          <a:noFill/>
          <a:ln>
            <a:noFill/>
          </a:ln>
        </p:spPr>
      </p:pic>
      <p:sp>
        <p:nvSpPr>
          <p:cNvPr id="95" name="Google Shape;95;p27"/>
          <p:cNvSpPr txBox="1"/>
          <p:nvPr/>
        </p:nvSpPr>
        <p:spPr>
          <a:xfrm>
            <a:off x="8787998" y="6211985"/>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212136"/>
                </a:solidFill>
                <a:latin typeface="Roboto"/>
                <a:ea typeface="Roboto"/>
                <a:cs typeface="Roboto"/>
                <a:sym typeface="Roboto"/>
              </a:rPr>
              <a:t>‹#›</a:t>
            </a:fld>
            <a:endParaRPr sz="1200">
              <a:solidFill>
                <a:srgbClr val="212136"/>
              </a:solidFill>
              <a:latin typeface="Roboto"/>
              <a:ea typeface="Roboto"/>
              <a:cs typeface="Roboto"/>
              <a:sym typeface="Roboto"/>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8_Custom Layout">
  <p:cSld name="8_Custom Layout">
    <p:bg>
      <p:bgPr>
        <a:solidFill>
          <a:schemeClr val="lt1"/>
        </a:solidFill>
      </p:bgPr>
    </p:bg>
    <p:spTree>
      <p:nvGrpSpPr>
        <p:cNvPr id="96" name="Shape 96"/>
        <p:cNvGrpSpPr/>
        <p:nvPr/>
      </p:nvGrpSpPr>
      <p:grpSpPr>
        <a:xfrm>
          <a:off x="0" y="0"/>
          <a:ext cx="0" cy="0"/>
          <a:chOff x="0" y="0"/>
          <a:chExt cx="0" cy="0"/>
        </a:xfrm>
      </p:grpSpPr>
      <p:sp>
        <p:nvSpPr>
          <p:cNvPr id="97" name="Google Shape;97;p28"/>
          <p:cNvSpPr txBox="1"/>
          <p:nvPr>
            <p:ph type="title"/>
          </p:nvPr>
        </p:nvSpPr>
        <p:spPr>
          <a:xfrm>
            <a:off x="660800" y="792040"/>
            <a:ext cx="5435200" cy="1737800"/>
          </a:xfrm>
          <a:prstGeom prst="rect">
            <a:avLst/>
          </a:prstGeom>
          <a:noFill/>
          <a:ln>
            <a:noFill/>
          </a:ln>
        </p:spPr>
        <p:txBody>
          <a:bodyPr anchorCtr="0" anchor="t" bIns="45700" lIns="0" spcFirstLastPara="1" rIns="0" wrap="square" tIns="45700">
            <a:noAutofit/>
          </a:bodyPr>
          <a:lstStyle>
            <a:lvl1pPr lvl="0" algn="l">
              <a:lnSpc>
                <a:spcPct val="100000"/>
              </a:lnSpc>
              <a:spcBef>
                <a:spcPts val="0"/>
              </a:spcBef>
              <a:spcAft>
                <a:spcPts val="0"/>
              </a:spcAft>
              <a:buClr>
                <a:srgbClr val="212136"/>
              </a:buClr>
              <a:buSzPts val="5000"/>
              <a:buFont typeface="Roboto"/>
              <a:buNone/>
              <a:defRPr sz="5000">
                <a:solidFill>
                  <a:srgbClr val="212136"/>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98" name="Google Shape;98;p28"/>
          <p:cNvPicPr preferRelativeResize="0"/>
          <p:nvPr/>
        </p:nvPicPr>
        <p:blipFill rotWithShape="1">
          <a:blip r:embed="rId2">
            <a:alphaModFix/>
          </a:blip>
          <a:srcRect b="0" l="0" r="0" t="0"/>
          <a:stretch/>
        </p:blipFill>
        <p:spPr>
          <a:xfrm>
            <a:off x="660801" y="6293701"/>
            <a:ext cx="710731" cy="201694"/>
          </a:xfrm>
          <a:prstGeom prst="rect">
            <a:avLst/>
          </a:prstGeom>
          <a:noFill/>
          <a:ln>
            <a:noFill/>
          </a:ln>
        </p:spPr>
      </p:pic>
      <p:pic>
        <p:nvPicPr>
          <p:cNvPr id="99" name="Google Shape;99;p28"/>
          <p:cNvPicPr preferRelativeResize="0"/>
          <p:nvPr/>
        </p:nvPicPr>
        <p:blipFill rotWithShape="1">
          <a:blip r:embed="rId3">
            <a:alphaModFix/>
          </a:blip>
          <a:srcRect b="0" l="0" r="0" t="0"/>
          <a:stretch/>
        </p:blipFill>
        <p:spPr>
          <a:xfrm>
            <a:off x="660801" y="6293700"/>
            <a:ext cx="710731" cy="201694"/>
          </a:xfrm>
          <a:prstGeom prst="rect">
            <a:avLst/>
          </a:prstGeom>
          <a:noFill/>
          <a:ln>
            <a:noFill/>
          </a:ln>
        </p:spPr>
      </p:pic>
      <p:sp>
        <p:nvSpPr>
          <p:cNvPr id="100" name="Google Shape;100;p28"/>
          <p:cNvSpPr txBox="1"/>
          <p:nvPr/>
        </p:nvSpPr>
        <p:spPr>
          <a:xfrm>
            <a:off x="8787998" y="6211985"/>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212136"/>
                </a:solidFill>
                <a:latin typeface="Roboto"/>
                <a:ea typeface="Roboto"/>
                <a:cs typeface="Roboto"/>
                <a:sym typeface="Roboto"/>
              </a:rPr>
              <a:t>‹#›</a:t>
            </a:fld>
            <a:endParaRPr sz="1200">
              <a:solidFill>
                <a:srgbClr val="212136"/>
              </a:solidFill>
              <a:latin typeface="Roboto"/>
              <a:ea typeface="Roboto"/>
              <a:cs typeface="Roboto"/>
              <a:sym typeface="Roboto"/>
            </a:endParaRPr>
          </a:p>
        </p:txBody>
      </p:sp>
      <p:sp>
        <p:nvSpPr>
          <p:cNvPr id="101" name="Google Shape;101;p28"/>
          <p:cNvSpPr/>
          <p:nvPr/>
        </p:nvSpPr>
        <p:spPr>
          <a:xfrm>
            <a:off x="660801" y="3264100"/>
            <a:ext cx="405999" cy="405999"/>
          </a:xfrm>
          <a:prstGeom prst="ellipse">
            <a:avLst/>
          </a:prstGeom>
          <a:solidFill>
            <a:srgbClr val="F7635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chemeClr val="lt1"/>
                </a:solidFill>
                <a:latin typeface="Roboto"/>
                <a:ea typeface="Roboto"/>
                <a:cs typeface="Roboto"/>
                <a:sym typeface="Roboto"/>
              </a:rPr>
              <a:t>1</a:t>
            </a:r>
            <a:endParaRPr/>
          </a:p>
        </p:txBody>
      </p:sp>
      <p:sp>
        <p:nvSpPr>
          <p:cNvPr id="102" name="Google Shape;102;p28"/>
          <p:cNvSpPr/>
          <p:nvPr/>
        </p:nvSpPr>
        <p:spPr>
          <a:xfrm>
            <a:off x="6096000" y="3264100"/>
            <a:ext cx="405999" cy="405999"/>
          </a:xfrm>
          <a:prstGeom prst="ellipse">
            <a:avLst/>
          </a:prstGeom>
          <a:solidFill>
            <a:srgbClr val="EEB72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chemeClr val="lt1"/>
                </a:solidFill>
                <a:latin typeface="Roboto"/>
                <a:ea typeface="Roboto"/>
                <a:cs typeface="Roboto"/>
                <a:sym typeface="Roboto"/>
              </a:rPr>
              <a:t>2</a:t>
            </a:r>
            <a:endParaRPr/>
          </a:p>
        </p:txBody>
      </p:sp>
      <p:sp>
        <p:nvSpPr>
          <p:cNvPr id="103" name="Google Shape;103;p28"/>
          <p:cNvSpPr txBox="1"/>
          <p:nvPr>
            <p:ph idx="1" type="body"/>
          </p:nvPr>
        </p:nvSpPr>
        <p:spPr>
          <a:xfrm>
            <a:off x="660400" y="3954463"/>
            <a:ext cx="4569522" cy="1920875"/>
          </a:xfrm>
          <a:prstGeom prst="rect">
            <a:avLst/>
          </a:prstGeom>
          <a:noFill/>
          <a:ln>
            <a:noFill/>
          </a:ln>
        </p:spPr>
        <p:txBody>
          <a:bodyPr anchorCtr="0" anchor="t" bIns="45700" lIns="0" spcFirstLastPara="1" rIns="0" wrap="square" tIns="45700">
            <a:noAutofit/>
          </a:bodyPr>
          <a:lstStyle>
            <a:lvl1pPr indent="-228600" lvl="0" marL="457200" algn="l">
              <a:lnSpc>
                <a:spcPct val="120000"/>
              </a:lnSpc>
              <a:spcBef>
                <a:spcPts val="0"/>
              </a:spcBef>
              <a:spcAft>
                <a:spcPts val="0"/>
              </a:spcAft>
              <a:buClr>
                <a:schemeClr val="dk1"/>
              </a:buClr>
              <a:buSzPts val="3200"/>
              <a:buNone/>
              <a:defRPr sz="3200"/>
            </a:lvl1pPr>
            <a:lvl2pPr indent="-228600" lvl="1" marL="914400" algn="l">
              <a:lnSpc>
                <a:spcPct val="90000"/>
              </a:lnSpc>
              <a:spcBef>
                <a:spcPts val="500"/>
              </a:spcBef>
              <a:spcAft>
                <a:spcPts val="0"/>
              </a:spcAft>
              <a:buClr>
                <a:schemeClr val="dk1"/>
              </a:buClr>
              <a:buSzPts val="2400"/>
              <a:buNone/>
              <a:defRPr/>
            </a:lvl2pPr>
            <a:lvl3pPr indent="-228600" lvl="2" marL="1371600" algn="l">
              <a:lnSpc>
                <a:spcPct val="90000"/>
              </a:lnSpc>
              <a:spcBef>
                <a:spcPts val="500"/>
              </a:spcBef>
              <a:spcAft>
                <a:spcPts val="0"/>
              </a:spcAft>
              <a:buClr>
                <a:schemeClr val="dk1"/>
              </a:buClr>
              <a:buSzPts val="20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4" name="Google Shape;104;p28"/>
          <p:cNvSpPr txBox="1"/>
          <p:nvPr>
            <p:ph idx="2" type="body"/>
          </p:nvPr>
        </p:nvSpPr>
        <p:spPr>
          <a:xfrm>
            <a:off x="6096000" y="3954463"/>
            <a:ext cx="4569522" cy="1920875"/>
          </a:xfrm>
          <a:prstGeom prst="rect">
            <a:avLst/>
          </a:prstGeom>
          <a:noFill/>
          <a:ln>
            <a:noFill/>
          </a:ln>
        </p:spPr>
        <p:txBody>
          <a:bodyPr anchorCtr="0" anchor="t" bIns="45700" lIns="0" spcFirstLastPara="1" rIns="0" wrap="square" tIns="45700">
            <a:noAutofit/>
          </a:bodyPr>
          <a:lstStyle>
            <a:lvl1pPr indent="-228600" lvl="0" marL="457200" algn="l">
              <a:lnSpc>
                <a:spcPct val="120000"/>
              </a:lnSpc>
              <a:spcBef>
                <a:spcPts val="0"/>
              </a:spcBef>
              <a:spcAft>
                <a:spcPts val="0"/>
              </a:spcAft>
              <a:buClr>
                <a:schemeClr val="dk1"/>
              </a:buClr>
              <a:buSzPts val="3200"/>
              <a:buNone/>
              <a:defRPr sz="3200"/>
            </a:lvl1pPr>
            <a:lvl2pPr indent="-228600" lvl="1" marL="914400" algn="l">
              <a:lnSpc>
                <a:spcPct val="90000"/>
              </a:lnSpc>
              <a:spcBef>
                <a:spcPts val="500"/>
              </a:spcBef>
              <a:spcAft>
                <a:spcPts val="0"/>
              </a:spcAft>
              <a:buClr>
                <a:schemeClr val="dk1"/>
              </a:buClr>
              <a:buSzPts val="2400"/>
              <a:buNone/>
              <a:defRPr/>
            </a:lvl2pPr>
            <a:lvl3pPr indent="-228600" lvl="2" marL="1371600" algn="l">
              <a:lnSpc>
                <a:spcPct val="90000"/>
              </a:lnSpc>
              <a:spcBef>
                <a:spcPts val="500"/>
              </a:spcBef>
              <a:spcAft>
                <a:spcPts val="0"/>
              </a:spcAft>
              <a:buClr>
                <a:schemeClr val="dk1"/>
              </a:buClr>
              <a:buSzPts val="20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3_Custom Layout">
  <p:cSld name="3_Custom Layout">
    <p:bg>
      <p:bgPr>
        <a:solidFill>
          <a:schemeClr val="lt1"/>
        </a:solidFill>
      </p:bgPr>
    </p:bg>
    <p:spTree>
      <p:nvGrpSpPr>
        <p:cNvPr id="105" name="Shape 105"/>
        <p:cNvGrpSpPr/>
        <p:nvPr/>
      </p:nvGrpSpPr>
      <p:grpSpPr>
        <a:xfrm>
          <a:off x="0" y="0"/>
          <a:ext cx="0" cy="0"/>
          <a:chOff x="0" y="0"/>
          <a:chExt cx="0" cy="0"/>
        </a:xfrm>
      </p:grpSpPr>
      <p:sp>
        <p:nvSpPr>
          <p:cNvPr id="106" name="Google Shape;106;p29"/>
          <p:cNvSpPr txBox="1"/>
          <p:nvPr>
            <p:ph type="title"/>
          </p:nvPr>
        </p:nvSpPr>
        <p:spPr>
          <a:xfrm>
            <a:off x="660800" y="792040"/>
            <a:ext cx="3111099" cy="2827806"/>
          </a:xfrm>
          <a:prstGeom prst="rect">
            <a:avLst/>
          </a:prstGeom>
          <a:noFill/>
          <a:ln>
            <a:noFill/>
          </a:ln>
        </p:spPr>
        <p:txBody>
          <a:bodyPr anchorCtr="0" anchor="t" bIns="45700" lIns="0" spcFirstLastPara="1" rIns="0" wrap="square" tIns="45700">
            <a:noAutofit/>
          </a:bodyPr>
          <a:lstStyle>
            <a:lvl1pPr lvl="0" algn="l">
              <a:lnSpc>
                <a:spcPct val="100000"/>
              </a:lnSpc>
              <a:spcBef>
                <a:spcPts val="0"/>
              </a:spcBef>
              <a:spcAft>
                <a:spcPts val="0"/>
              </a:spcAft>
              <a:buClr>
                <a:srgbClr val="212136"/>
              </a:buClr>
              <a:buSzPts val="4000"/>
              <a:buFont typeface="Roboto"/>
              <a:buNone/>
              <a:defRPr sz="4000">
                <a:solidFill>
                  <a:srgbClr val="212136"/>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107" name="Google Shape;107;p29"/>
          <p:cNvPicPr preferRelativeResize="0"/>
          <p:nvPr/>
        </p:nvPicPr>
        <p:blipFill rotWithShape="1">
          <a:blip r:embed="rId2">
            <a:alphaModFix/>
          </a:blip>
          <a:srcRect b="0" l="0" r="0" t="0"/>
          <a:stretch/>
        </p:blipFill>
        <p:spPr>
          <a:xfrm>
            <a:off x="660801" y="6293701"/>
            <a:ext cx="710731" cy="201694"/>
          </a:xfrm>
          <a:prstGeom prst="rect">
            <a:avLst/>
          </a:prstGeom>
          <a:noFill/>
          <a:ln>
            <a:noFill/>
          </a:ln>
        </p:spPr>
      </p:pic>
      <p:pic>
        <p:nvPicPr>
          <p:cNvPr id="108" name="Google Shape;108;p29"/>
          <p:cNvPicPr preferRelativeResize="0"/>
          <p:nvPr/>
        </p:nvPicPr>
        <p:blipFill rotWithShape="1">
          <a:blip r:embed="rId3">
            <a:alphaModFix/>
          </a:blip>
          <a:srcRect b="0" l="0" r="0" t="0"/>
          <a:stretch/>
        </p:blipFill>
        <p:spPr>
          <a:xfrm>
            <a:off x="660801" y="6293700"/>
            <a:ext cx="710731" cy="201694"/>
          </a:xfrm>
          <a:prstGeom prst="rect">
            <a:avLst/>
          </a:prstGeom>
          <a:noFill/>
          <a:ln>
            <a:noFill/>
          </a:ln>
        </p:spPr>
      </p:pic>
      <p:sp>
        <p:nvSpPr>
          <p:cNvPr id="109" name="Google Shape;109;p29"/>
          <p:cNvSpPr txBox="1"/>
          <p:nvPr/>
        </p:nvSpPr>
        <p:spPr>
          <a:xfrm>
            <a:off x="8787998" y="6211985"/>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212136"/>
                </a:solidFill>
                <a:latin typeface="Roboto"/>
                <a:ea typeface="Roboto"/>
                <a:cs typeface="Roboto"/>
                <a:sym typeface="Roboto"/>
              </a:rPr>
              <a:t>‹#›</a:t>
            </a:fld>
            <a:endParaRPr sz="1200">
              <a:solidFill>
                <a:srgbClr val="212136"/>
              </a:solidFill>
              <a:latin typeface="Roboto"/>
              <a:ea typeface="Roboto"/>
              <a:cs typeface="Roboto"/>
              <a:sym typeface="Roboto"/>
            </a:endParaRPr>
          </a:p>
        </p:txBody>
      </p:sp>
      <p:sp>
        <p:nvSpPr>
          <p:cNvPr id="110" name="Google Shape;110;p29"/>
          <p:cNvSpPr txBox="1"/>
          <p:nvPr>
            <p:ph idx="1" type="body"/>
          </p:nvPr>
        </p:nvSpPr>
        <p:spPr>
          <a:xfrm>
            <a:off x="4953000" y="792040"/>
            <a:ext cx="1781175" cy="740705"/>
          </a:xfrm>
          <a:prstGeom prst="rect">
            <a:avLst/>
          </a:prstGeom>
          <a:noFill/>
          <a:ln>
            <a:noFill/>
          </a:ln>
        </p:spPr>
        <p:txBody>
          <a:bodyPr anchorCtr="0" anchor="t" bIns="45700" lIns="0" spcFirstLastPara="1" rIns="0" wrap="square" tIns="45700">
            <a:noAutofit/>
          </a:bodyPr>
          <a:lstStyle>
            <a:lvl1pPr indent="-228600" lvl="0" marL="457200" algn="l">
              <a:lnSpc>
                <a:spcPct val="100000"/>
              </a:lnSpc>
              <a:spcBef>
                <a:spcPts val="0"/>
              </a:spcBef>
              <a:spcAft>
                <a:spcPts val="0"/>
              </a:spcAft>
              <a:buClr>
                <a:srgbClr val="127E67"/>
              </a:buClr>
              <a:buSzPts val="2000"/>
              <a:buNone/>
              <a:defRPr b="1" sz="2000">
                <a:solidFill>
                  <a:srgbClr val="127E67"/>
                </a:solidFill>
              </a:defRPr>
            </a:lvl1pPr>
            <a:lvl2pPr indent="-228600" lvl="1" marL="914400" algn="l">
              <a:lnSpc>
                <a:spcPct val="90000"/>
              </a:lnSpc>
              <a:spcBef>
                <a:spcPts val="500"/>
              </a:spcBef>
              <a:spcAft>
                <a:spcPts val="0"/>
              </a:spcAft>
              <a:buClr>
                <a:schemeClr val="dk1"/>
              </a:buClr>
              <a:buSzPts val="2400"/>
              <a:buNone/>
              <a:defRPr/>
            </a:lvl2pPr>
            <a:lvl3pPr indent="-228600" lvl="2" marL="1371600" algn="l">
              <a:lnSpc>
                <a:spcPct val="90000"/>
              </a:lnSpc>
              <a:spcBef>
                <a:spcPts val="500"/>
              </a:spcBef>
              <a:spcAft>
                <a:spcPts val="0"/>
              </a:spcAft>
              <a:buClr>
                <a:schemeClr val="dk1"/>
              </a:buClr>
              <a:buSzPts val="20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1" name="Google Shape;111;p29"/>
          <p:cNvSpPr txBox="1"/>
          <p:nvPr>
            <p:ph idx="2" type="body"/>
          </p:nvPr>
        </p:nvSpPr>
        <p:spPr>
          <a:xfrm>
            <a:off x="7350829" y="792040"/>
            <a:ext cx="1781175" cy="740705"/>
          </a:xfrm>
          <a:prstGeom prst="rect">
            <a:avLst/>
          </a:prstGeom>
          <a:noFill/>
          <a:ln>
            <a:noFill/>
          </a:ln>
        </p:spPr>
        <p:txBody>
          <a:bodyPr anchorCtr="0" anchor="t" bIns="45700" lIns="0" spcFirstLastPara="1" rIns="0" wrap="square" tIns="45700">
            <a:noAutofit/>
          </a:bodyPr>
          <a:lstStyle>
            <a:lvl1pPr indent="-228600" lvl="0" marL="457200" algn="l">
              <a:lnSpc>
                <a:spcPct val="100000"/>
              </a:lnSpc>
              <a:spcBef>
                <a:spcPts val="0"/>
              </a:spcBef>
              <a:spcAft>
                <a:spcPts val="0"/>
              </a:spcAft>
              <a:buClr>
                <a:srgbClr val="127E67"/>
              </a:buClr>
              <a:buSzPts val="2000"/>
              <a:buNone/>
              <a:defRPr b="1" sz="2000">
                <a:solidFill>
                  <a:srgbClr val="127E67"/>
                </a:solidFill>
              </a:defRPr>
            </a:lvl1pPr>
            <a:lvl2pPr indent="-228600" lvl="1" marL="914400" algn="l">
              <a:lnSpc>
                <a:spcPct val="90000"/>
              </a:lnSpc>
              <a:spcBef>
                <a:spcPts val="500"/>
              </a:spcBef>
              <a:spcAft>
                <a:spcPts val="0"/>
              </a:spcAft>
              <a:buClr>
                <a:schemeClr val="dk1"/>
              </a:buClr>
              <a:buSzPts val="2400"/>
              <a:buNone/>
              <a:defRPr/>
            </a:lvl2pPr>
            <a:lvl3pPr indent="-228600" lvl="2" marL="1371600" algn="l">
              <a:lnSpc>
                <a:spcPct val="90000"/>
              </a:lnSpc>
              <a:spcBef>
                <a:spcPts val="500"/>
              </a:spcBef>
              <a:spcAft>
                <a:spcPts val="0"/>
              </a:spcAft>
              <a:buClr>
                <a:schemeClr val="dk1"/>
              </a:buClr>
              <a:buSzPts val="20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2" name="Google Shape;112;p29"/>
          <p:cNvSpPr txBox="1"/>
          <p:nvPr>
            <p:ph idx="3" type="body"/>
          </p:nvPr>
        </p:nvSpPr>
        <p:spPr>
          <a:xfrm>
            <a:off x="9750023" y="792040"/>
            <a:ext cx="1781175" cy="740705"/>
          </a:xfrm>
          <a:prstGeom prst="rect">
            <a:avLst/>
          </a:prstGeom>
          <a:noFill/>
          <a:ln>
            <a:noFill/>
          </a:ln>
        </p:spPr>
        <p:txBody>
          <a:bodyPr anchorCtr="0" anchor="t" bIns="45700" lIns="0" spcFirstLastPara="1" rIns="0" wrap="square" tIns="45700">
            <a:noAutofit/>
          </a:bodyPr>
          <a:lstStyle>
            <a:lvl1pPr indent="-228600" lvl="0" marL="457200" algn="l">
              <a:lnSpc>
                <a:spcPct val="100000"/>
              </a:lnSpc>
              <a:spcBef>
                <a:spcPts val="0"/>
              </a:spcBef>
              <a:spcAft>
                <a:spcPts val="0"/>
              </a:spcAft>
              <a:buClr>
                <a:srgbClr val="127E67"/>
              </a:buClr>
              <a:buSzPts val="2000"/>
              <a:buNone/>
              <a:defRPr b="1" sz="2000">
                <a:solidFill>
                  <a:srgbClr val="127E67"/>
                </a:solidFill>
              </a:defRPr>
            </a:lvl1pPr>
            <a:lvl2pPr indent="-228600" lvl="1" marL="914400" algn="l">
              <a:lnSpc>
                <a:spcPct val="90000"/>
              </a:lnSpc>
              <a:spcBef>
                <a:spcPts val="500"/>
              </a:spcBef>
              <a:spcAft>
                <a:spcPts val="0"/>
              </a:spcAft>
              <a:buClr>
                <a:schemeClr val="dk1"/>
              </a:buClr>
              <a:buSzPts val="2400"/>
              <a:buNone/>
              <a:defRPr/>
            </a:lvl2pPr>
            <a:lvl3pPr indent="-228600" lvl="2" marL="1371600" algn="l">
              <a:lnSpc>
                <a:spcPct val="90000"/>
              </a:lnSpc>
              <a:spcBef>
                <a:spcPts val="500"/>
              </a:spcBef>
              <a:spcAft>
                <a:spcPts val="0"/>
              </a:spcAft>
              <a:buClr>
                <a:schemeClr val="dk1"/>
              </a:buClr>
              <a:buSzPts val="20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3" name="Google Shape;113;p29"/>
          <p:cNvSpPr txBox="1"/>
          <p:nvPr>
            <p:ph idx="4" type="body"/>
          </p:nvPr>
        </p:nvSpPr>
        <p:spPr>
          <a:xfrm>
            <a:off x="7350829" y="1615685"/>
            <a:ext cx="1781175" cy="1219200"/>
          </a:xfrm>
          <a:prstGeom prst="rect">
            <a:avLst/>
          </a:prstGeom>
          <a:noFill/>
          <a:ln>
            <a:noFill/>
          </a:ln>
        </p:spPr>
        <p:txBody>
          <a:bodyPr anchorCtr="0" anchor="t" bIns="45700" lIns="0" spcFirstLastPara="1" rIns="0" wrap="square" tIns="45700">
            <a:noAutofit/>
          </a:bodyPr>
          <a:lstStyle>
            <a:lvl1pPr indent="-228600" lvl="0" marL="457200" algn="l">
              <a:lnSpc>
                <a:spcPct val="120000"/>
              </a:lnSpc>
              <a:spcBef>
                <a:spcPts val="1000"/>
              </a:spcBef>
              <a:spcAft>
                <a:spcPts val="0"/>
              </a:spcAft>
              <a:buClr>
                <a:schemeClr val="dk1"/>
              </a:buClr>
              <a:buSzPts val="1400"/>
              <a:buNone/>
              <a:defRPr b="0" sz="1400"/>
            </a:lvl1pPr>
            <a:lvl2pPr indent="-228600" lvl="1" marL="914400" algn="l">
              <a:lnSpc>
                <a:spcPct val="90000"/>
              </a:lnSpc>
              <a:spcBef>
                <a:spcPts val="500"/>
              </a:spcBef>
              <a:spcAft>
                <a:spcPts val="0"/>
              </a:spcAft>
              <a:buClr>
                <a:schemeClr val="dk1"/>
              </a:buClr>
              <a:buSzPts val="2400"/>
              <a:buNone/>
              <a:defRPr/>
            </a:lvl2pPr>
            <a:lvl3pPr indent="-228600" lvl="2" marL="1371600" algn="l">
              <a:lnSpc>
                <a:spcPct val="90000"/>
              </a:lnSpc>
              <a:spcBef>
                <a:spcPts val="500"/>
              </a:spcBef>
              <a:spcAft>
                <a:spcPts val="0"/>
              </a:spcAft>
              <a:buClr>
                <a:schemeClr val="dk1"/>
              </a:buClr>
              <a:buSzPts val="20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4" name="Google Shape;114;p29"/>
          <p:cNvSpPr txBox="1"/>
          <p:nvPr>
            <p:ph idx="5" type="body"/>
          </p:nvPr>
        </p:nvSpPr>
        <p:spPr>
          <a:xfrm>
            <a:off x="4953000" y="1615685"/>
            <a:ext cx="1781175" cy="1219200"/>
          </a:xfrm>
          <a:prstGeom prst="rect">
            <a:avLst/>
          </a:prstGeom>
          <a:noFill/>
          <a:ln>
            <a:noFill/>
          </a:ln>
        </p:spPr>
        <p:txBody>
          <a:bodyPr anchorCtr="0" anchor="t" bIns="45700" lIns="0" spcFirstLastPara="1" rIns="0" wrap="square" tIns="45700">
            <a:noAutofit/>
          </a:bodyPr>
          <a:lstStyle>
            <a:lvl1pPr indent="-228600" lvl="0" marL="457200" algn="l">
              <a:lnSpc>
                <a:spcPct val="120000"/>
              </a:lnSpc>
              <a:spcBef>
                <a:spcPts val="1000"/>
              </a:spcBef>
              <a:spcAft>
                <a:spcPts val="0"/>
              </a:spcAft>
              <a:buClr>
                <a:schemeClr val="dk1"/>
              </a:buClr>
              <a:buSzPts val="1400"/>
              <a:buNone/>
              <a:defRPr b="0" sz="1400"/>
            </a:lvl1pPr>
            <a:lvl2pPr indent="-228600" lvl="1" marL="914400" algn="l">
              <a:lnSpc>
                <a:spcPct val="90000"/>
              </a:lnSpc>
              <a:spcBef>
                <a:spcPts val="500"/>
              </a:spcBef>
              <a:spcAft>
                <a:spcPts val="0"/>
              </a:spcAft>
              <a:buClr>
                <a:schemeClr val="dk1"/>
              </a:buClr>
              <a:buSzPts val="2400"/>
              <a:buNone/>
              <a:defRPr/>
            </a:lvl2pPr>
            <a:lvl3pPr indent="-228600" lvl="2" marL="1371600" algn="l">
              <a:lnSpc>
                <a:spcPct val="90000"/>
              </a:lnSpc>
              <a:spcBef>
                <a:spcPts val="500"/>
              </a:spcBef>
              <a:spcAft>
                <a:spcPts val="0"/>
              </a:spcAft>
              <a:buClr>
                <a:schemeClr val="dk1"/>
              </a:buClr>
              <a:buSzPts val="20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5" name="Google Shape;115;p29"/>
          <p:cNvSpPr txBox="1"/>
          <p:nvPr>
            <p:ph idx="6" type="body"/>
          </p:nvPr>
        </p:nvSpPr>
        <p:spPr>
          <a:xfrm>
            <a:off x="9750023" y="1615685"/>
            <a:ext cx="1781175" cy="1219200"/>
          </a:xfrm>
          <a:prstGeom prst="rect">
            <a:avLst/>
          </a:prstGeom>
          <a:noFill/>
          <a:ln>
            <a:noFill/>
          </a:ln>
        </p:spPr>
        <p:txBody>
          <a:bodyPr anchorCtr="0" anchor="t" bIns="45700" lIns="0" spcFirstLastPara="1" rIns="0" wrap="square" tIns="45700">
            <a:noAutofit/>
          </a:bodyPr>
          <a:lstStyle>
            <a:lvl1pPr indent="-228600" lvl="0" marL="457200" algn="l">
              <a:lnSpc>
                <a:spcPct val="120000"/>
              </a:lnSpc>
              <a:spcBef>
                <a:spcPts val="1000"/>
              </a:spcBef>
              <a:spcAft>
                <a:spcPts val="0"/>
              </a:spcAft>
              <a:buClr>
                <a:schemeClr val="dk1"/>
              </a:buClr>
              <a:buSzPts val="1400"/>
              <a:buNone/>
              <a:defRPr b="0" sz="1400"/>
            </a:lvl1pPr>
            <a:lvl2pPr indent="-228600" lvl="1" marL="914400" algn="l">
              <a:lnSpc>
                <a:spcPct val="90000"/>
              </a:lnSpc>
              <a:spcBef>
                <a:spcPts val="500"/>
              </a:spcBef>
              <a:spcAft>
                <a:spcPts val="0"/>
              </a:spcAft>
              <a:buClr>
                <a:schemeClr val="dk1"/>
              </a:buClr>
              <a:buSzPts val="2400"/>
              <a:buNone/>
              <a:defRPr/>
            </a:lvl2pPr>
            <a:lvl3pPr indent="-228600" lvl="2" marL="1371600" algn="l">
              <a:lnSpc>
                <a:spcPct val="90000"/>
              </a:lnSpc>
              <a:spcBef>
                <a:spcPts val="500"/>
              </a:spcBef>
              <a:spcAft>
                <a:spcPts val="0"/>
              </a:spcAft>
              <a:buClr>
                <a:schemeClr val="dk1"/>
              </a:buClr>
              <a:buSzPts val="20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6" name="Google Shape;116;p29"/>
          <p:cNvSpPr txBox="1"/>
          <p:nvPr>
            <p:ph idx="7" type="body"/>
          </p:nvPr>
        </p:nvSpPr>
        <p:spPr>
          <a:xfrm>
            <a:off x="4953000" y="3502012"/>
            <a:ext cx="1781175" cy="740705"/>
          </a:xfrm>
          <a:prstGeom prst="rect">
            <a:avLst/>
          </a:prstGeom>
          <a:noFill/>
          <a:ln>
            <a:noFill/>
          </a:ln>
        </p:spPr>
        <p:txBody>
          <a:bodyPr anchorCtr="0" anchor="t" bIns="45700" lIns="0" spcFirstLastPara="1" rIns="0" wrap="square" tIns="45700">
            <a:noAutofit/>
          </a:bodyPr>
          <a:lstStyle>
            <a:lvl1pPr indent="-228600" lvl="0" marL="457200" algn="l">
              <a:lnSpc>
                <a:spcPct val="100000"/>
              </a:lnSpc>
              <a:spcBef>
                <a:spcPts val="0"/>
              </a:spcBef>
              <a:spcAft>
                <a:spcPts val="0"/>
              </a:spcAft>
              <a:buClr>
                <a:srgbClr val="127E67"/>
              </a:buClr>
              <a:buSzPts val="2000"/>
              <a:buNone/>
              <a:defRPr b="1" sz="2000">
                <a:solidFill>
                  <a:srgbClr val="127E67"/>
                </a:solidFill>
              </a:defRPr>
            </a:lvl1pPr>
            <a:lvl2pPr indent="-228600" lvl="1" marL="914400" algn="l">
              <a:lnSpc>
                <a:spcPct val="90000"/>
              </a:lnSpc>
              <a:spcBef>
                <a:spcPts val="500"/>
              </a:spcBef>
              <a:spcAft>
                <a:spcPts val="0"/>
              </a:spcAft>
              <a:buClr>
                <a:schemeClr val="dk1"/>
              </a:buClr>
              <a:buSzPts val="2400"/>
              <a:buNone/>
              <a:defRPr/>
            </a:lvl2pPr>
            <a:lvl3pPr indent="-228600" lvl="2" marL="1371600" algn="l">
              <a:lnSpc>
                <a:spcPct val="90000"/>
              </a:lnSpc>
              <a:spcBef>
                <a:spcPts val="500"/>
              </a:spcBef>
              <a:spcAft>
                <a:spcPts val="0"/>
              </a:spcAft>
              <a:buClr>
                <a:schemeClr val="dk1"/>
              </a:buClr>
              <a:buSzPts val="20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7" name="Google Shape;117;p29"/>
          <p:cNvSpPr txBox="1"/>
          <p:nvPr>
            <p:ph idx="8" type="body"/>
          </p:nvPr>
        </p:nvSpPr>
        <p:spPr>
          <a:xfrm>
            <a:off x="7350829" y="3502012"/>
            <a:ext cx="1781175" cy="740705"/>
          </a:xfrm>
          <a:prstGeom prst="rect">
            <a:avLst/>
          </a:prstGeom>
          <a:noFill/>
          <a:ln>
            <a:noFill/>
          </a:ln>
        </p:spPr>
        <p:txBody>
          <a:bodyPr anchorCtr="0" anchor="t" bIns="45700" lIns="0" spcFirstLastPara="1" rIns="0" wrap="square" tIns="45700">
            <a:noAutofit/>
          </a:bodyPr>
          <a:lstStyle>
            <a:lvl1pPr indent="-228600" lvl="0" marL="457200" algn="l">
              <a:lnSpc>
                <a:spcPct val="100000"/>
              </a:lnSpc>
              <a:spcBef>
                <a:spcPts val="0"/>
              </a:spcBef>
              <a:spcAft>
                <a:spcPts val="0"/>
              </a:spcAft>
              <a:buClr>
                <a:srgbClr val="127E67"/>
              </a:buClr>
              <a:buSzPts val="2000"/>
              <a:buNone/>
              <a:defRPr b="1" sz="2000">
                <a:solidFill>
                  <a:srgbClr val="127E67"/>
                </a:solidFill>
              </a:defRPr>
            </a:lvl1pPr>
            <a:lvl2pPr indent="-228600" lvl="1" marL="914400" algn="l">
              <a:lnSpc>
                <a:spcPct val="90000"/>
              </a:lnSpc>
              <a:spcBef>
                <a:spcPts val="500"/>
              </a:spcBef>
              <a:spcAft>
                <a:spcPts val="0"/>
              </a:spcAft>
              <a:buClr>
                <a:schemeClr val="dk1"/>
              </a:buClr>
              <a:buSzPts val="2400"/>
              <a:buNone/>
              <a:defRPr/>
            </a:lvl2pPr>
            <a:lvl3pPr indent="-228600" lvl="2" marL="1371600" algn="l">
              <a:lnSpc>
                <a:spcPct val="90000"/>
              </a:lnSpc>
              <a:spcBef>
                <a:spcPts val="500"/>
              </a:spcBef>
              <a:spcAft>
                <a:spcPts val="0"/>
              </a:spcAft>
              <a:buClr>
                <a:schemeClr val="dk1"/>
              </a:buClr>
              <a:buSzPts val="20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8" name="Google Shape;118;p29"/>
          <p:cNvSpPr txBox="1"/>
          <p:nvPr>
            <p:ph idx="9" type="body"/>
          </p:nvPr>
        </p:nvSpPr>
        <p:spPr>
          <a:xfrm>
            <a:off x="9750023" y="3502012"/>
            <a:ext cx="1781175" cy="740705"/>
          </a:xfrm>
          <a:prstGeom prst="rect">
            <a:avLst/>
          </a:prstGeom>
          <a:noFill/>
          <a:ln>
            <a:noFill/>
          </a:ln>
        </p:spPr>
        <p:txBody>
          <a:bodyPr anchorCtr="0" anchor="t" bIns="45700" lIns="0" spcFirstLastPara="1" rIns="0" wrap="square" tIns="45700">
            <a:noAutofit/>
          </a:bodyPr>
          <a:lstStyle>
            <a:lvl1pPr indent="-228600" lvl="0" marL="457200" algn="l">
              <a:lnSpc>
                <a:spcPct val="100000"/>
              </a:lnSpc>
              <a:spcBef>
                <a:spcPts val="0"/>
              </a:spcBef>
              <a:spcAft>
                <a:spcPts val="0"/>
              </a:spcAft>
              <a:buClr>
                <a:srgbClr val="127E67"/>
              </a:buClr>
              <a:buSzPts val="2000"/>
              <a:buNone/>
              <a:defRPr b="1" sz="2000">
                <a:solidFill>
                  <a:srgbClr val="127E67"/>
                </a:solidFill>
              </a:defRPr>
            </a:lvl1pPr>
            <a:lvl2pPr indent="-228600" lvl="1" marL="914400" algn="l">
              <a:lnSpc>
                <a:spcPct val="90000"/>
              </a:lnSpc>
              <a:spcBef>
                <a:spcPts val="500"/>
              </a:spcBef>
              <a:spcAft>
                <a:spcPts val="0"/>
              </a:spcAft>
              <a:buClr>
                <a:schemeClr val="dk1"/>
              </a:buClr>
              <a:buSzPts val="2400"/>
              <a:buNone/>
              <a:defRPr/>
            </a:lvl2pPr>
            <a:lvl3pPr indent="-228600" lvl="2" marL="1371600" algn="l">
              <a:lnSpc>
                <a:spcPct val="90000"/>
              </a:lnSpc>
              <a:spcBef>
                <a:spcPts val="500"/>
              </a:spcBef>
              <a:spcAft>
                <a:spcPts val="0"/>
              </a:spcAft>
              <a:buClr>
                <a:schemeClr val="dk1"/>
              </a:buClr>
              <a:buSzPts val="20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9" name="Google Shape;119;p29"/>
          <p:cNvSpPr txBox="1"/>
          <p:nvPr>
            <p:ph idx="13" type="body"/>
          </p:nvPr>
        </p:nvSpPr>
        <p:spPr>
          <a:xfrm>
            <a:off x="7350829" y="4325657"/>
            <a:ext cx="1781175" cy="1219200"/>
          </a:xfrm>
          <a:prstGeom prst="rect">
            <a:avLst/>
          </a:prstGeom>
          <a:noFill/>
          <a:ln>
            <a:noFill/>
          </a:ln>
        </p:spPr>
        <p:txBody>
          <a:bodyPr anchorCtr="0" anchor="t" bIns="45700" lIns="0" spcFirstLastPara="1" rIns="0" wrap="square" tIns="45700">
            <a:noAutofit/>
          </a:bodyPr>
          <a:lstStyle>
            <a:lvl1pPr indent="-228600" lvl="0" marL="457200" algn="l">
              <a:lnSpc>
                <a:spcPct val="120000"/>
              </a:lnSpc>
              <a:spcBef>
                <a:spcPts val="1000"/>
              </a:spcBef>
              <a:spcAft>
                <a:spcPts val="0"/>
              </a:spcAft>
              <a:buClr>
                <a:schemeClr val="dk1"/>
              </a:buClr>
              <a:buSzPts val="1400"/>
              <a:buNone/>
              <a:defRPr b="0" sz="1400"/>
            </a:lvl1pPr>
            <a:lvl2pPr indent="-228600" lvl="1" marL="914400" algn="l">
              <a:lnSpc>
                <a:spcPct val="90000"/>
              </a:lnSpc>
              <a:spcBef>
                <a:spcPts val="500"/>
              </a:spcBef>
              <a:spcAft>
                <a:spcPts val="0"/>
              </a:spcAft>
              <a:buClr>
                <a:schemeClr val="dk1"/>
              </a:buClr>
              <a:buSzPts val="2400"/>
              <a:buNone/>
              <a:defRPr/>
            </a:lvl2pPr>
            <a:lvl3pPr indent="-228600" lvl="2" marL="1371600" algn="l">
              <a:lnSpc>
                <a:spcPct val="90000"/>
              </a:lnSpc>
              <a:spcBef>
                <a:spcPts val="500"/>
              </a:spcBef>
              <a:spcAft>
                <a:spcPts val="0"/>
              </a:spcAft>
              <a:buClr>
                <a:schemeClr val="dk1"/>
              </a:buClr>
              <a:buSzPts val="20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0" name="Google Shape;120;p29"/>
          <p:cNvSpPr txBox="1"/>
          <p:nvPr>
            <p:ph idx="14" type="body"/>
          </p:nvPr>
        </p:nvSpPr>
        <p:spPr>
          <a:xfrm>
            <a:off x="4953000" y="4325657"/>
            <a:ext cx="1781175" cy="1219200"/>
          </a:xfrm>
          <a:prstGeom prst="rect">
            <a:avLst/>
          </a:prstGeom>
          <a:noFill/>
          <a:ln>
            <a:noFill/>
          </a:ln>
        </p:spPr>
        <p:txBody>
          <a:bodyPr anchorCtr="0" anchor="t" bIns="45700" lIns="0" spcFirstLastPara="1" rIns="0" wrap="square" tIns="45700">
            <a:noAutofit/>
          </a:bodyPr>
          <a:lstStyle>
            <a:lvl1pPr indent="-228600" lvl="0" marL="457200" algn="l">
              <a:lnSpc>
                <a:spcPct val="120000"/>
              </a:lnSpc>
              <a:spcBef>
                <a:spcPts val="1000"/>
              </a:spcBef>
              <a:spcAft>
                <a:spcPts val="0"/>
              </a:spcAft>
              <a:buClr>
                <a:schemeClr val="dk1"/>
              </a:buClr>
              <a:buSzPts val="1400"/>
              <a:buNone/>
              <a:defRPr b="0" sz="1400"/>
            </a:lvl1pPr>
            <a:lvl2pPr indent="-228600" lvl="1" marL="914400" algn="l">
              <a:lnSpc>
                <a:spcPct val="90000"/>
              </a:lnSpc>
              <a:spcBef>
                <a:spcPts val="500"/>
              </a:spcBef>
              <a:spcAft>
                <a:spcPts val="0"/>
              </a:spcAft>
              <a:buClr>
                <a:schemeClr val="dk1"/>
              </a:buClr>
              <a:buSzPts val="2400"/>
              <a:buNone/>
              <a:defRPr/>
            </a:lvl2pPr>
            <a:lvl3pPr indent="-228600" lvl="2" marL="1371600" algn="l">
              <a:lnSpc>
                <a:spcPct val="90000"/>
              </a:lnSpc>
              <a:spcBef>
                <a:spcPts val="500"/>
              </a:spcBef>
              <a:spcAft>
                <a:spcPts val="0"/>
              </a:spcAft>
              <a:buClr>
                <a:schemeClr val="dk1"/>
              </a:buClr>
              <a:buSzPts val="20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1" name="Google Shape;121;p29"/>
          <p:cNvSpPr txBox="1"/>
          <p:nvPr>
            <p:ph idx="15" type="body"/>
          </p:nvPr>
        </p:nvSpPr>
        <p:spPr>
          <a:xfrm>
            <a:off x="9750023" y="4325657"/>
            <a:ext cx="1781175" cy="1219200"/>
          </a:xfrm>
          <a:prstGeom prst="rect">
            <a:avLst/>
          </a:prstGeom>
          <a:noFill/>
          <a:ln>
            <a:noFill/>
          </a:ln>
        </p:spPr>
        <p:txBody>
          <a:bodyPr anchorCtr="0" anchor="t" bIns="45700" lIns="0" spcFirstLastPara="1" rIns="0" wrap="square" tIns="45700">
            <a:noAutofit/>
          </a:bodyPr>
          <a:lstStyle>
            <a:lvl1pPr indent="-228600" lvl="0" marL="457200" algn="l">
              <a:lnSpc>
                <a:spcPct val="120000"/>
              </a:lnSpc>
              <a:spcBef>
                <a:spcPts val="1000"/>
              </a:spcBef>
              <a:spcAft>
                <a:spcPts val="0"/>
              </a:spcAft>
              <a:buClr>
                <a:schemeClr val="dk1"/>
              </a:buClr>
              <a:buSzPts val="1400"/>
              <a:buNone/>
              <a:defRPr b="0" sz="1400"/>
            </a:lvl1pPr>
            <a:lvl2pPr indent="-228600" lvl="1" marL="914400" algn="l">
              <a:lnSpc>
                <a:spcPct val="90000"/>
              </a:lnSpc>
              <a:spcBef>
                <a:spcPts val="500"/>
              </a:spcBef>
              <a:spcAft>
                <a:spcPts val="0"/>
              </a:spcAft>
              <a:buClr>
                <a:schemeClr val="dk1"/>
              </a:buClr>
              <a:buSzPts val="2400"/>
              <a:buNone/>
              <a:defRPr/>
            </a:lvl2pPr>
            <a:lvl3pPr indent="-228600" lvl="2" marL="1371600" algn="l">
              <a:lnSpc>
                <a:spcPct val="90000"/>
              </a:lnSpc>
              <a:spcBef>
                <a:spcPts val="500"/>
              </a:spcBef>
              <a:spcAft>
                <a:spcPts val="0"/>
              </a:spcAft>
              <a:buClr>
                <a:schemeClr val="dk1"/>
              </a:buClr>
              <a:buSzPts val="20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p:cSld name="Custom Layout">
    <p:bg>
      <p:bgPr>
        <a:solidFill>
          <a:srgbClr val="127E67"/>
        </a:solidFill>
      </p:bgPr>
    </p:bg>
    <p:spTree>
      <p:nvGrpSpPr>
        <p:cNvPr id="21" name="Shape 21"/>
        <p:cNvGrpSpPr/>
        <p:nvPr/>
      </p:nvGrpSpPr>
      <p:grpSpPr>
        <a:xfrm>
          <a:off x="0" y="0"/>
          <a:ext cx="0" cy="0"/>
          <a:chOff x="0" y="0"/>
          <a:chExt cx="0" cy="0"/>
        </a:xfrm>
      </p:grpSpPr>
      <p:sp>
        <p:nvSpPr>
          <p:cNvPr id="22" name="Google Shape;22;p17"/>
          <p:cNvSpPr/>
          <p:nvPr>
            <p:ph idx="2" type="pic"/>
          </p:nvPr>
        </p:nvSpPr>
        <p:spPr>
          <a:xfrm>
            <a:off x="6376657" y="231318"/>
            <a:ext cx="5586744" cy="7229904"/>
          </a:xfrm>
          <a:prstGeom prst="rect">
            <a:avLst/>
          </a:prstGeom>
          <a:solidFill>
            <a:schemeClr val="lt1">
              <a:alpha val="49803"/>
            </a:schemeClr>
          </a:solidFill>
          <a:ln>
            <a:noFill/>
          </a:ln>
        </p:spPr>
        <p:txBody>
          <a:bodyPr anchorCtr="0" anchor="ctr" bIns="45700" lIns="91425" spcFirstLastPara="1" rIns="91425" wrap="square" tIns="45700">
            <a:normAutofit/>
          </a:bodyPr>
          <a:lstStyle>
            <a:lvl1pPr lvl="0" marR="0" rtl="0" algn="ctr">
              <a:lnSpc>
                <a:spcPct val="90000"/>
              </a:lnSpc>
              <a:spcBef>
                <a:spcPts val="1000"/>
              </a:spcBef>
              <a:spcAft>
                <a:spcPts val="0"/>
              </a:spcAft>
              <a:buClr>
                <a:schemeClr val="lt1"/>
              </a:buClr>
              <a:buSzPts val="1400"/>
              <a:buFont typeface="Arial"/>
              <a:buNone/>
              <a:defRPr b="1" i="0" sz="1400" u="none" cap="none" strike="noStrike">
                <a:solidFill>
                  <a:schemeClr val="lt1"/>
                </a:solidFill>
                <a:latin typeface="Roboto"/>
                <a:ea typeface="Roboto"/>
                <a:cs typeface="Roboto"/>
                <a:sym typeface="Roboto"/>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Roboto"/>
                <a:ea typeface="Roboto"/>
                <a:cs typeface="Roboto"/>
                <a:sym typeface="Roboto"/>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Roboto"/>
                <a:ea typeface="Roboto"/>
                <a:cs typeface="Roboto"/>
                <a:sym typeface="Roboto"/>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3" name="Google Shape;23;p17"/>
          <p:cNvSpPr txBox="1"/>
          <p:nvPr>
            <p:ph type="title"/>
          </p:nvPr>
        </p:nvSpPr>
        <p:spPr>
          <a:xfrm>
            <a:off x="660802" y="2032998"/>
            <a:ext cx="4807492" cy="1615457"/>
          </a:xfrm>
          <a:prstGeom prst="rect">
            <a:avLst/>
          </a:prstGeom>
          <a:noFill/>
          <a:ln>
            <a:noFill/>
          </a:ln>
        </p:spPr>
        <p:txBody>
          <a:bodyPr anchorCtr="0" anchor="b" bIns="45700" lIns="0" spcFirstLastPara="1" rIns="0" wrap="square" tIns="45700">
            <a:noAutofit/>
          </a:bodyPr>
          <a:lstStyle>
            <a:lvl1pPr lvl="0" algn="l">
              <a:lnSpc>
                <a:spcPct val="100000"/>
              </a:lnSpc>
              <a:spcBef>
                <a:spcPts val="0"/>
              </a:spcBef>
              <a:spcAft>
                <a:spcPts val="0"/>
              </a:spcAft>
              <a:buClr>
                <a:schemeClr val="lt1"/>
              </a:buClr>
              <a:buSzPts val="5000"/>
              <a:buFont typeface="Roboto"/>
              <a:buNone/>
              <a:defRPr>
                <a:solidFill>
                  <a:schemeClr val="lt1"/>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 name="Google Shape;24;p17"/>
          <p:cNvSpPr txBox="1"/>
          <p:nvPr>
            <p:ph idx="1" type="subTitle"/>
          </p:nvPr>
        </p:nvSpPr>
        <p:spPr>
          <a:xfrm>
            <a:off x="660801" y="3886200"/>
            <a:ext cx="4807492" cy="1900520"/>
          </a:xfrm>
          <a:prstGeom prst="rect">
            <a:avLst/>
          </a:prstGeom>
          <a:noFill/>
          <a:ln>
            <a:noFill/>
          </a:ln>
        </p:spPr>
        <p:txBody>
          <a:bodyPr anchorCtr="0" anchor="t" bIns="45700" lIns="0" spcFirstLastPara="1" rIns="0" wrap="square" tIns="45700">
            <a:noAutofit/>
          </a:bodyPr>
          <a:lstStyle>
            <a:lvl1pPr lvl="0" algn="l">
              <a:lnSpc>
                <a:spcPct val="120000"/>
              </a:lnSpc>
              <a:spcBef>
                <a:spcPts val="1000"/>
              </a:spcBef>
              <a:spcAft>
                <a:spcPts val="0"/>
              </a:spcAft>
              <a:buClr>
                <a:schemeClr val="lt1"/>
              </a:buClr>
              <a:buSzPts val="2200"/>
              <a:buNone/>
              <a:defRPr b="0" sz="22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id="25" name="Google Shape;25;p17"/>
          <p:cNvPicPr preferRelativeResize="0"/>
          <p:nvPr/>
        </p:nvPicPr>
        <p:blipFill rotWithShape="1">
          <a:blip r:embed="rId2">
            <a:alphaModFix/>
          </a:blip>
          <a:srcRect b="0" l="0" r="0" t="0"/>
          <a:stretch/>
        </p:blipFill>
        <p:spPr>
          <a:xfrm>
            <a:off x="660801" y="6293701"/>
            <a:ext cx="710731" cy="201694"/>
          </a:xfrm>
          <a:prstGeom prst="rect">
            <a:avLst/>
          </a:prstGeom>
          <a:noFill/>
          <a:ln>
            <a:noFill/>
          </a:ln>
        </p:spPr>
      </p:pic>
      <p:sp>
        <p:nvSpPr>
          <p:cNvPr id="26" name="Google Shape;26;p17"/>
          <p:cNvSpPr txBox="1"/>
          <p:nvPr>
            <p:ph idx="3" type="body"/>
          </p:nvPr>
        </p:nvSpPr>
        <p:spPr>
          <a:xfrm>
            <a:off x="9834161" y="6274728"/>
            <a:ext cx="1697037" cy="229188"/>
          </a:xfrm>
          <a:prstGeom prst="rect">
            <a:avLst/>
          </a:prstGeom>
          <a:noFill/>
          <a:ln>
            <a:noFill/>
          </a:ln>
        </p:spPr>
        <p:txBody>
          <a:bodyPr anchorCtr="0" anchor="t" bIns="45700" lIns="91425" spcFirstLastPara="1" rIns="91425" wrap="square" tIns="45700">
            <a:noAutofit/>
          </a:bodyPr>
          <a:lstStyle>
            <a:lvl1pPr indent="-228600" lvl="0" marL="457200" algn="r">
              <a:lnSpc>
                <a:spcPct val="90000"/>
              </a:lnSpc>
              <a:spcBef>
                <a:spcPts val="1000"/>
              </a:spcBef>
              <a:spcAft>
                <a:spcPts val="0"/>
              </a:spcAft>
              <a:buClr>
                <a:schemeClr val="dk1"/>
              </a:buClr>
              <a:buSzPts val="1200"/>
              <a:buNone/>
              <a:defRPr sz="1200"/>
            </a:lvl1pPr>
            <a:lvl2pPr indent="-228600" lvl="1" marL="914400" algn="l">
              <a:lnSpc>
                <a:spcPct val="90000"/>
              </a:lnSpc>
              <a:spcBef>
                <a:spcPts val="500"/>
              </a:spcBef>
              <a:spcAft>
                <a:spcPts val="0"/>
              </a:spcAft>
              <a:buClr>
                <a:schemeClr val="dk1"/>
              </a:buClr>
              <a:buSzPts val="1200"/>
              <a:buNone/>
              <a:defRPr sz="12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200"/>
              <a:buNone/>
              <a:defRPr sz="1200"/>
            </a:lvl4pPr>
            <a:lvl5pPr indent="-228600" lvl="4" marL="2286000" algn="l">
              <a:lnSpc>
                <a:spcPct val="90000"/>
              </a:lnSpc>
              <a:spcBef>
                <a:spcPts val="500"/>
              </a:spcBef>
              <a:spcAft>
                <a:spcPts val="0"/>
              </a:spcAft>
              <a:buClr>
                <a:schemeClr val="dk1"/>
              </a:buClr>
              <a:buSzPts val="1200"/>
              <a:buNone/>
              <a:defRPr sz="12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4_Custom Layout">
  <p:cSld name="4_Custom Layout">
    <p:bg>
      <p:bgPr>
        <a:solidFill>
          <a:schemeClr val="lt1"/>
        </a:solidFill>
      </p:bgPr>
    </p:bg>
    <p:spTree>
      <p:nvGrpSpPr>
        <p:cNvPr id="27" name="Shape 27"/>
        <p:cNvGrpSpPr/>
        <p:nvPr/>
      </p:nvGrpSpPr>
      <p:grpSpPr>
        <a:xfrm>
          <a:off x="0" y="0"/>
          <a:ext cx="0" cy="0"/>
          <a:chOff x="0" y="0"/>
          <a:chExt cx="0" cy="0"/>
        </a:xfrm>
      </p:grpSpPr>
      <p:sp>
        <p:nvSpPr>
          <p:cNvPr id="28" name="Google Shape;28;p18"/>
          <p:cNvSpPr txBox="1"/>
          <p:nvPr>
            <p:ph type="title"/>
          </p:nvPr>
        </p:nvSpPr>
        <p:spPr>
          <a:xfrm>
            <a:off x="660800" y="792040"/>
            <a:ext cx="5435200" cy="1737800"/>
          </a:xfrm>
          <a:prstGeom prst="rect">
            <a:avLst/>
          </a:prstGeom>
          <a:noFill/>
          <a:ln>
            <a:noFill/>
          </a:ln>
        </p:spPr>
        <p:txBody>
          <a:bodyPr anchorCtr="0" anchor="t" bIns="45700" lIns="0" spcFirstLastPara="1" rIns="0" wrap="square" tIns="45700">
            <a:noAutofit/>
          </a:bodyPr>
          <a:lstStyle>
            <a:lvl1pPr lvl="0" algn="l">
              <a:lnSpc>
                <a:spcPct val="100000"/>
              </a:lnSpc>
              <a:spcBef>
                <a:spcPts val="0"/>
              </a:spcBef>
              <a:spcAft>
                <a:spcPts val="0"/>
              </a:spcAft>
              <a:buClr>
                <a:srgbClr val="212136"/>
              </a:buClr>
              <a:buSzPts val="5000"/>
              <a:buFont typeface="Roboto"/>
              <a:buNone/>
              <a:defRPr sz="5000">
                <a:solidFill>
                  <a:srgbClr val="212136"/>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29" name="Google Shape;29;p18"/>
          <p:cNvPicPr preferRelativeResize="0"/>
          <p:nvPr/>
        </p:nvPicPr>
        <p:blipFill rotWithShape="1">
          <a:blip r:embed="rId2">
            <a:alphaModFix/>
          </a:blip>
          <a:srcRect b="0" l="0" r="0" t="0"/>
          <a:stretch/>
        </p:blipFill>
        <p:spPr>
          <a:xfrm>
            <a:off x="660801" y="6293701"/>
            <a:ext cx="710731" cy="201694"/>
          </a:xfrm>
          <a:prstGeom prst="rect">
            <a:avLst/>
          </a:prstGeom>
          <a:noFill/>
          <a:ln>
            <a:noFill/>
          </a:ln>
        </p:spPr>
      </p:pic>
      <p:pic>
        <p:nvPicPr>
          <p:cNvPr id="30" name="Google Shape;30;p18"/>
          <p:cNvPicPr preferRelativeResize="0"/>
          <p:nvPr/>
        </p:nvPicPr>
        <p:blipFill rotWithShape="1">
          <a:blip r:embed="rId3">
            <a:alphaModFix/>
          </a:blip>
          <a:srcRect b="0" l="0" r="0" t="0"/>
          <a:stretch/>
        </p:blipFill>
        <p:spPr>
          <a:xfrm>
            <a:off x="660801" y="6293700"/>
            <a:ext cx="710731" cy="201694"/>
          </a:xfrm>
          <a:prstGeom prst="rect">
            <a:avLst/>
          </a:prstGeom>
          <a:noFill/>
          <a:ln>
            <a:noFill/>
          </a:ln>
        </p:spPr>
      </p:pic>
      <p:sp>
        <p:nvSpPr>
          <p:cNvPr id="31" name="Google Shape;31;p18"/>
          <p:cNvSpPr txBox="1"/>
          <p:nvPr/>
        </p:nvSpPr>
        <p:spPr>
          <a:xfrm>
            <a:off x="8787998" y="6211985"/>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rgbClr val="212136"/>
                </a:solidFill>
                <a:latin typeface="Roboto"/>
                <a:ea typeface="Roboto"/>
                <a:cs typeface="Roboto"/>
                <a:sym typeface="Roboto"/>
              </a:rPr>
              <a:t>‹#›</a:t>
            </a:fld>
            <a:endParaRPr b="0" i="0" sz="1200" u="none" cap="none" strike="noStrike">
              <a:solidFill>
                <a:srgbClr val="212136"/>
              </a:solidFill>
              <a:latin typeface="Roboto"/>
              <a:ea typeface="Roboto"/>
              <a:cs typeface="Roboto"/>
              <a:sym typeface="Roboto"/>
            </a:endParaRPr>
          </a:p>
        </p:txBody>
      </p:sp>
      <p:sp>
        <p:nvSpPr>
          <p:cNvPr id="32" name="Google Shape;32;p18"/>
          <p:cNvSpPr/>
          <p:nvPr/>
        </p:nvSpPr>
        <p:spPr>
          <a:xfrm>
            <a:off x="660801" y="3264100"/>
            <a:ext cx="405999" cy="405999"/>
          </a:xfrm>
          <a:prstGeom prst="ellipse">
            <a:avLst/>
          </a:prstGeom>
          <a:solidFill>
            <a:srgbClr val="F7635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800" u="none" cap="none" strike="noStrike">
                <a:solidFill>
                  <a:schemeClr val="lt1"/>
                </a:solidFill>
                <a:latin typeface="Roboto"/>
                <a:ea typeface="Roboto"/>
                <a:cs typeface="Roboto"/>
                <a:sym typeface="Roboto"/>
              </a:rPr>
              <a:t>1</a:t>
            </a:r>
            <a:endParaRPr/>
          </a:p>
        </p:txBody>
      </p:sp>
      <p:sp>
        <p:nvSpPr>
          <p:cNvPr id="33" name="Google Shape;33;p18"/>
          <p:cNvSpPr/>
          <p:nvPr/>
        </p:nvSpPr>
        <p:spPr>
          <a:xfrm>
            <a:off x="4631690" y="3264100"/>
            <a:ext cx="405999" cy="405999"/>
          </a:xfrm>
          <a:prstGeom prst="ellipse">
            <a:avLst/>
          </a:prstGeom>
          <a:solidFill>
            <a:srgbClr val="EEB72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800" u="none" cap="none" strike="noStrike">
                <a:solidFill>
                  <a:schemeClr val="lt1"/>
                </a:solidFill>
                <a:latin typeface="Roboto"/>
                <a:ea typeface="Roboto"/>
                <a:cs typeface="Roboto"/>
                <a:sym typeface="Roboto"/>
              </a:rPr>
              <a:t>2</a:t>
            </a:r>
            <a:endParaRPr/>
          </a:p>
        </p:txBody>
      </p:sp>
      <p:sp>
        <p:nvSpPr>
          <p:cNvPr id="34" name="Google Shape;34;p18"/>
          <p:cNvSpPr/>
          <p:nvPr/>
        </p:nvSpPr>
        <p:spPr>
          <a:xfrm>
            <a:off x="8602177" y="3264100"/>
            <a:ext cx="405999" cy="405999"/>
          </a:xfrm>
          <a:prstGeom prst="ellipse">
            <a:avLst/>
          </a:prstGeom>
          <a:solidFill>
            <a:srgbClr val="1ED2A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800" u="none" cap="none" strike="noStrike">
                <a:solidFill>
                  <a:schemeClr val="lt1"/>
                </a:solidFill>
                <a:latin typeface="Roboto"/>
                <a:ea typeface="Roboto"/>
                <a:cs typeface="Roboto"/>
                <a:sym typeface="Roboto"/>
              </a:rPr>
              <a:t>3</a:t>
            </a:r>
            <a:endParaRPr/>
          </a:p>
        </p:txBody>
      </p:sp>
      <p:sp>
        <p:nvSpPr>
          <p:cNvPr id="35" name="Google Shape;35;p18"/>
          <p:cNvSpPr txBox="1"/>
          <p:nvPr>
            <p:ph idx="1" type="body"/>
          </p:nvPr>
        </p:nvSpPr>
        <p:spPr>
          <a:xfrm>
            <a:off x="660400" y="3954463"/>
            <a:ext cx="2928620" cy="1920875"/>
          </a:xfrm>
          <a:prstGeom prst="rect">
            <a:avLst/>
          </a:prstGeom>
          <a:noFill/>
          <a:ln>
            <a:noFill/>
          </a:ln>
        </p:spPr>
        <p:txBody>
          <a:bodyPr anchorCtr="0" anchor="t" bIns="45700" lIns="0" spcFirstLastPara="1" rIns="0" wrap="square" tIns="45700">
            <a:noAutofit/>
          </a:bodyPr>
          <a:lstStyle>
            <a:lvl1pPr indent="-228600" lvl="0" marL="457200" algn="l">
              <a:lnSpc>
                <a:spcPct val="120000"/>
              </a:lnSpc>
              <a:spcBef>
                <a:spcPts val="0"/>
              </a:spcBef>
              <a:spcAft>
                <a:spcPts val="0"/>
              </a:spcAft>
              <a:buClr>
                <a:schemeClr val="dk1"/>
              </a:buClr>
              <a:buSzPts val="2000"/>
              <a:buNone/>
              <a:defRPr sz="2000"/>
            </a:lvl1pPr>
            <a:lvl2pPr indent="-228600" lvl="1" marL="914400" algn="l">
              <a:lnSpc>
                <a:spcPct val="90000"/>
              </a:lnSpc>
              <a:spcBef>
                <a:spcPts val="500"/>
              </a:spcBef>
              <a:spcAft>
                <a:spcPts val="0"/>
              </a:spcAft>
              <a:buClr>
                <a:schemeClr val="dk1"/>
              </a:buClr>
              <a:buSzPts val="2400"/>
              <a:buNone/>
              <a:defRPr/>
            </a:lvl2pPr>
            <a:lvl3pPr indent="-228600" lvl="2" marL="1371600" algn="l">
              <a:lnSpc>
                <a:spcPct val="90000"/>
              </a:lnSpc>
              <a:spcBef>
                <a:spcPts val="500"/>
              </a:spcBef>
              <a:spcAft>
                <a:spcPts val="0"/>
              </a:spcAft>
              <a:buClr>
                <a:schemeClr val="dk1"/>
              </a:buClr>
              <a:buSzPts val="20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18"/>
          <p:cNvSpPr txBox="1"/>
          <p:nvPr>
            <p:ph idx="2" type="body"/>
          </p:nvPr>
        </p:nvSpPr>
        <p:spPr>
          <a:xfrm>
            <a:off x="4631690" y="3954463"/>
            <a:ext cx="2928620" cy="1920875"/>
          </a:xfrm>
          <a:prstGeom prst="rect">
            <a:avLst/>
          </a:prstGeom>
          <a:noFill/>
          <a:ln>
            <a:noFill/>
          </a:ln>
        </p:spPr>
        <p:txBody>
          <a:bodyPr anchorCtr="0" anchor="t" bIns="45700" lIns="0" spcFirstLastPara="1" rIns="0" wrap="square" tIns="45700">
            <a:noAutofit/>
          </a:bodyPr>
          <a:lstStyle>
            <a:lvl1pPr indent="-228600" lvl="0" marL="457200" algn="l">
              <a:lnSpc>
                <a:spcPct val="120000"/>
              </a:lnSpc>
              <a:spcBef>
                <a:spcPts val="0"/>
              </a:spcBef>
              <a:spcAft>
                <a:spcPts val="0"/>
              </a:spcAft>
              <a:buClr>
                <a:schemeClr val="dk1"/>
              </a:buClr>
              <a:buSzPts val="2000"/>
              <a:buNone/>
              <a:defRPr sz="2000"/>
            </a:lvl1pPr>
            <a:lvl2pPr indent="-228600" lvl="1" marL="914400" algn="l">
              <a:lnSpc>
                <a:spcPct val="90000"/>
              </a:lnSpc>
              <a:spcBef>
                <a:spcPts val="500"/>
              </a:spcBef>
              <a:spcAft>
                <a:spcPts val="0"/>
              </a:spcAft>
              <a:buClr>
                <a:schemeClr val="dk1"/>
              </a:buClr>
              <a:buSzPts val="2400"/>
              <a:buNone/>
              <a:defRPr/>
            </a:lvl2pPr>
            <a:lvl3pPr indent="-228600" lvl="2" marL="1371600" algn="l">
              <a:lnSpc>
                <a:spcPct val="90000"/>
              </a:lnSpc>
              <a:spcBef>
                <a:spcPts val="500"/>
              </a:spcBef>
              <a:spcAft>
                <a:spcPts val="0"/>
              </a:spcAft>
              <a:buClr>
                <a:schemeClr val="dk1"/>
              </a:buClr>
              <a:buSzPts val="20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18"/>
          <p:cNvSpPr txBox="1"/>
          <p:nvPr>
            <p:ph idx="3" type="body"/>
          </p:nvPr>
        </p:nvSpPr>
        <p:spPr>
          <a:xfrm>
            <a:off x="8602578" y="3954463"/>
            <a:ext cx="2928620" cy="1920875"/>
          </a:xfrm>
          <a:prstGeom prst="rect">
            <a:avLst/>
          </a:prstGeom>
          <a:noFill/>
          <a:ln>
            <a:noFill/>
          </a:ln>
        </p:spPr>
        <p:txBody>
          <a:bodyPr anchorCtr="0" anchor="t" bIns="45700" lIns="0" spcFirstLastPara="1" rIns="0" wrap="square" tIns="45700">
            <a:noAutofit/>
          </a:bodyPr>
          <a:lstStyle>
            <a:lvl1pPr indent="-228600" lvl="0" marL="457200" algn="l">
              <a:lnSpc>
                <a:spcPct val="120000"/>
              </a:lnSpc>
              <a:spcBef>
                <a:spcPts val="0"/>
              </a:spcBef>
              <a:spcAft>
                <a:spcPts val="0"/>
              </a:spcAft>
              <a:buClr>
                <a:schemeClr val="dk1"/>
              </a:buClr>
              <a:buSzPts val="2000"/>
              <a:buNone/>
              <a:defRPr sz="2000"/>
            </a:lvl1pPr>
            <a:lvl2pPr indent="-228600" lvl="1" marL="914400" algn="l">
              <a:lnSpc>
                <a:spcPct val="90000"/>
              </a:lnSpc>
              <a:spcBef>
                <a:spcPts val="500"/>
              </a:spcBef>
              <a:spcAft>
                <a:spcPts val="0"/>
              </a:spcAft>
              <a:buClr>
                <a:schemeClr val="dk1"/>
              </a:buClr>
              <a:buSzPts val="2400"/>
              <a:buNone/>
              <a:defRPr/>
            </a:lvl2pPr>
            <a:lvl3pPr indent="-228600" lvl="2" marL="1371600" algn="l">
              <a:lnSpc>
                <a:spcPct val="90000"/>
              </a:lnSpc>
              <a:spcBef>
                <a:spcPts val="500"/>
              </a:spcBef>
              <a:spcAft>
                <a:spcPts val="0"/>
              </a:spcAft>
              <a:buClr>
                <a:schemeClr val="dk1"/>
              </a:buClr>
              <a:buSzPts val="20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Custom Layout">
  <p:cSld name="1_Custom Layout">
    <p:bg>
      <p:bgPr>
        <a:solidFill>
          <a:schemeClr val="lt1"/>
        </a:solidFill>
      </p:bgPr>
    </p:bg>
    <p:spTree>
      <p:nvGrpSpPr>
        <p:cNvPr id="38" name="Shape 38"/>
        <p:cNvGrpSpPr/>
        <p:nvPr/>
      </p:nvGrpSpPr>
      <p:grpSpPr>
        <a:xfrm>
          <a:off x="0" y="0"/>
          <a:ext cx="0" cy="0"/>
          <a:chOff x="0" y="0"/>
          <a:chExt cx="0" cy="0"/>
        </a:xfrm>
      </p:grpSpPr>
      <p:sp>
        <p:nvSpPr>
          <p:cNvPr id="39" name="Google Shape;39;p19"/>
          <p:cNvSpPr/>
          <p:nvPr/>
        </p:nvSpPr>
        <p:spPr>
          <a:xfrm>
            <a:off x="0" y="0"/>
            <a:ext cx="6096000" cy="6858000"/>
          </a:xfrm>
          <a:prstGeom prst="rect">
            <a:avLst/>
          </a:prstGeom>
          <a:solidFill>
            <a:srgbClr val="127E6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0" name="Google Shape;40;p19"/>
          <p:cNvSpPr txBox="1"/>
          <p:nvPr>
            <p:ph type="title"/>
          </p:nvPr>
        </p:nvSpPr>
        <p:spPr>
          <a:xfrm>
            <a:off x="660802" y="1777164"/>
            <a:ext cx="4572101" cy="3303667"/>
          </a:xfrm>
          <a:prstGeom prst="rect">
            <a:avLst/>
          </a:prstGeom>
          <a:noFill/>
          <a:ln>
            <a:noFill/>
          </a:ln>
        </p:spPr>
        <p:txBody>
          <a:bodyPr anchorCtr="0" anchor="ctr" bIns="45700" lIns="0" spcFirstLastPara="1" rIns="0" wrap="square" tIns="45700">
            <a:noAutofit/>
          </a:bodyPr>
          <a:lstStyle>
            <a:lvl1pPr lvl="0" algn="l">
              <a:lnSpc>
                <a:spcPct val="100000"/>
              </a:lnSpc>
              <a:spcBef>
                <a:spcPts val="0"/>
              </a:spcBef>
              <a:spcAft>
                <a:spcPts val="0"/>
              </a:spcAft>
              <a:buClr>
                <a:schemeClr val="lt1"/>
              </a:buClr>
              <a:buSzPts val="5000"/>
              <a:buFont typeface="Roboto"/>
              <a:buNone/>
              <a:defRPr>
                <a:solidFill>
                  <a:schemeClr val="lt1"/>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41" name="Google Shape;41;p19"/>
          <p:cNvPicPr preferRelativeResize="0"/>
          <p:nvPr/>
        </p:nvPicPr>
        <p:blipFill rotWithShape="1">
          <a:blip r:embed="rId2">
            <a:alphaModFix/>
          </a:blip>
          <a:srcRect b="0" l="0" r="0" t="0"/>
          <a:stretch/>
        </p:blipFill>
        <p:spPr>
          <a:xfrm>
            <a:off x="660802" y="6293701"/>
            <a:ext cx="710731" cy="201694"/>
          </a:xfrm>
          <a:prstGeom prst="rect">
            <a:avLst/>
          </a:prstGeom>
          <a:noFill/>
          <a:ln>
            <a:noFill/>
          </a:ln>
        </p:spPr>
      </p:pic>
      <p:sp>
        <p:nvSpPr>
          <p:cNvPr id="42" name="Google Shape;42;p19"/>
          <p:cNvSpPr txBox="1"/>
          <p:nvPr>
            <p:ph idx="1" type="subTitle"/>
          </p:nvPr>
        </p:nvSpPr>
        <p:spPr>
          <a:xfrm>
            <a:off x="6893766" y="891072"/>
            <a:ext cx="4637432" cy="5075853"/>
          </a:xfrm>
          <a:prstGeom prst="rect">
            <a:avLst/>
          </a:prstGeom>
          <a:noFill/>
          <a:ln>
            <a:noFill/>
          </a:ln>
        </p:spPr>
        <p:txBody>
          <a:bodyPr anchorCtr="0" anchor="ctr" bIns="45700" lIns="0" spcFirstLastPara="1" rIns="0" wrap="square" tIns="45700">
            <a:noAutofit/>
          </a:bodyPr>
          <a:lstStyle>
            <a:lvl1pPr lvl="0" algn="l">
              <a:lnSpc>
                <a:spcPct val="120000"/>
              </a:lnSpc>
              <a:spcBef>
                <a:spcPts val="1000"/>
              </a:spcBef>
              <a:spcAft>
                <a:spcPts val="0"/>
              </a:spcAft>
              <a:buClr>
                <a:srgbClr val="212136"/>
              </a:buClr>
              <a:buSzPts val="2200"/>
              <a:buNone/>
              <a:defRPr b="0" sz="2200">
                <a:solidFill>
                  <a:srgbClr val="212136"/>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43" name="Google Shape;43;p19"/>
          <p:cNvSpPr txBox="1"/>
          <p:nvPr/>
        </p:nvSpPr>
        <p:spPr>
          <a:xfrm>
            <a:off x="8787998" y="6211985"/>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rgbClr val="212136"/>
                </a:solidFill>
                <a:latin typeface="Roboto"/>
                <a:ea typeface="Roboto"/>
                <a:cs typeface="Roboto"/>
                <a:sym typeface="Roboto"/>
              </a:rPr>
              <a:t>‹#›</a:t>
            </a:fld>
            <a:endParaRPr b="0" i="0" sz="1200" u="none" cap="none" strike="noStrike">
              <a:solidFill>
                <a:srgbClr val="212136"/>
              </a:solidFill>
              <a:latin typeface="Roboto"/>
              <a:ea typeface="Roboto"/>
              <a:cs typeface="Roboto"/>
              <a:sym typeface="Roboto"/>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5_Custom Layout">
  <p:cSld name="5_Custom Layout">
    <p:bg>
      <p:bgPr>
        <a:solidFill>
          <a:schemeClr val="lt1"/>
        </a:solidFill>
      </p:bgPr>
    </p:bg>
    <p:spTree>
      <p:nvGrpSpPr>
        <p:cNvPr id="44" name="Shape 44"/>
        <p:cNvGrpSpPr/>
        <p:nvPr/>
      </p:nvGrpSpPr>
      <p:grpSpPr>
        <a:xfrm>
          <a:off x="0" y="0"/>
          <a:ext cx="0" cy="0"/>
          <a:chOff x="0" y="0"/>
          <a:chExt cx="0" cy="0"/>
        </a:xfrm>
      </p:grpSpPr>
      <p:sp>
        <p:nvSpPr>
          <p:cNvPr id="45" name="Google Shape;45;p20"/>
          <p:cNvSpPr/>
          <p:nvPr/>
        </p:nvSpPr>
        <p:spPr>
          <a:xfrm>
            <a:off x="6096000" y="0"/>
            <a:ext cx="6096000" cy="6858000"/>
          </a:xfrm>
          <a:prstGeom prst="rect">
            <a:avLst/>
          </a:prstGeom>
          <a:solidFill>
            <a:srgbClr val="127E6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46" name="Google Shape;46;p20"/>
          <p:cNvPicPr preferRelativeResize="0"/>
          <p:nvPr/>
        </p:nvPicPr>
        <p:blipFill rotWithShape="1">
          <a:blip r:embed="rId2">
            <a:alphaModFix/>
          </a:blip>
          <a:srcRect b="0" l="0" r="0" t="0"/>
          <a:stretch/>
        </p:blipFill>
        <p:spPr>
          <a:xfrm>
            <a:off x="660802" y="6293701"/>
            <a:ext cx="710731" cy="201694"/>
          </a:xfrm>
          <a:prstGeom prst="rect">
            <a:avLst/>
          </a:prstGeom>
          <a:noFill/>
          <a:ln>
            <a:noFill/>
          </a:ln>
        </p:spPr>
      </p:pic>
      <p:sp>
        <p:nvSpPr>
          <p:cNvPr id="47" name="Google Shape;47;p20"/>
          <p:cNvSpPr txBox="1"/>
          <p:nvPr>
            <p:ph idx="1" type="subTitle"/>
          </p:nvPr>
        </p:nvSpPr>
        <p:spPr>
          <a:xfrm>
            <a:off x="6893766" y="891072"/>
            <a:ext cx="4637432" cy="5075853"/>
          </a:xfrm>
          <a:prstGeom prst="rect">
            <a:avLst/>
          </a:prstGeom>
          <a:noFill/>
          <a:ln>
            <a:noFill/>
          </a:ln>
        </p:spPr>
        <p:txBody>
          <a:bodyPr anchorCtr="0" anchor="ctr" bIns="45700" lIns="0" spcFirstLastPara="1" rIns="0" wrap="square" tIns="45700">
            <a:noAutofit/>
          </a:bodyPr>
          <a:lstStyle>
            <a:lvl1pPr lvl="0" algn="l">
              <a:lnSpc>
                <a:spcPct val="120000"/>
              </a:lnSpc>
              <a:spcBef>
                <a:spcPts val="1000"/>
              </a:spcBef>
              <a:spcAft>
                <a:spcPts val="0"/>
              </a:spcAft>
              <a:buClr>
                <a:schemeClr val="lt1"/>
              </a:buClr>
              <a:buSzPts val="2200"/>
              <a:buNone/>
              <a:defRPr b="0" sz="22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48" name="Google Shape;48;p20"/>
          <p:cNvSpPr txBox="1"/>
          <p:nvPr/>
        </p:nvSpPr>
        <p:spPr>
          <a:xfrm>
            <a:off x="8787998" y="6211985"/>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lt1"/>
                </a:solidFill>
                <a:latin typeface="Roboto"/>
                <a:ea typeface="Roboto"/>
                <a:cs typeface="Roboto"/>
                <a:sym typeface="Roboto"/>
              </a:rPr>
              <a:t>‹#›</a:t>
            </a:fld>
            <a:endParaRPr b="0" i="0" sz="1200" u="none" cap="none" strike="noStrike">
              <a:solidFill>
                <a:schemeClr val="lt1"/>
              </a:solidFill>
              <a:latin typeface="Roboto"/>
              <a:ea typeface="Roboto"/>
              <a:cs typeface="Roboto"/>
              <a:sym typeface="Roboto"/>
            </a:endParaRPr>
          </a:p>
        </p:txBody>
      </p:sp>
      <p:sp>
        <p:nvSpPr>
          <p:cNvPr id="49" name="Google Shape;49;p20"/>
          <p:cNvSpPr txBox="1"/>
          <p:nvPr>
            <p:ph type="title"/>
          </p:nvPr>
        </p:nvSpPr>
        <p:spPr>
          <a:xfrm>
            <a:off x="660802" y="2015095"/>
            <a:ext cx="3752578" cy="2827806"/>
          </a:xfrm>
          <a:prstGeom prst="rect">
            <a:avLst/>
          </a:prstGeom>
          <a:noFill/>
          <a:ln>
            <a:noFill/>
          </a:ln>
        </p:spPr>
        <p:txBody>
          <a:bodyPr anchorCtr="0" anchor="ctr" bIns="45700" lIns="0" spcFirstLastPara="1" rIns="0" wrap="square" tIns="45700">
            <a:noAutofit/>
          </a:bodyPr>
          <a:lstStyle>
            <a:lvl1pPr lvl="0" algn="l">
              <a:lnSpc>
                <a:spcPct val="100000"/>
              </a:lnSpc>
              <a:spcBef>
                <a:spcPts val="0"/>
              </a:spcBef>
              <a:spcAft>
                <a:spcPts val="0"/>
              </a:spcAft>
              <a:buClr>
                <a:srgbClr val="212136"/>
              </a:buClr>
              <a:buSzPts val="4000"/>
              <a:buFont typeface="Roboto"/>
              <a:buNone/>
              <a:defRPr sz="4000">
                <a:solidFill>
                  <a:srgbClr val="212136"/>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50" name="Google Shape;50;p20"/>
          <p:cNvPicPr preferRelativeResize="0"/>
          <p:nvPr/>
        </p:nvPicPr>
        <p:blipFill rotWithShape="1">
          <a:blip r:embed="rId3">
            <a:alphaModFix/>
          </a:blip>
          <a:srcRect b="0" l="0" r="0" t="0"/>
          <a:stretch/>
        </p:blipFill>
        <p:spPr>
          <a:xfrm>
            <a:off x="660801" y="6293700"/>
            <a:ext cx="710731" cy="201694"/>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6_Custom Layout">
  <p:cSld name="6_Custom Layout">
    <p:bg>
      <p:bgPr>
        <a:solidFill>
          <a:schemeClr val="lt1"/>
        </a:solidFill>
      </p:bgPr>
    </p:bg>
    <p:spTree>
      <p:nvGrpSpPr>
        <p:cNvPr id="51" name="Shape 51"/>
        <p:cNvGrpSpPr/>
        <p:nvPr/>
      </p:nvGrpSpPr>
      <p:grpSpPr>
        <a:xfrm>
          <a:off x="0" y="0"/>
          <a:ext cx="0" cy="0"/>
          <a:chOff x="0" y="0"/>
          <a:chExt cx="0" cy="0"/>
        </a:xfrm>
      </p:grpSpPr>
      <p:sp>
        <p:nvSpPr>
          <p:cNvPr id="52" name="Google Shape;52;p21"/>
          <p:cNvSpPr/>
          <p:nvPr/>
        </p:nvSpPr>
        <p:spPr>
          <a:xfrm>
            <a:off x="6096000" y="0"/>
            <a:ext cx="6096000" cy="6858000"/>
          </a:xfrm>
          <a:prstGeom prst="rect">
            <a:avLst/>
          </a:prstGeom>
          <a:solidFill>
            <a:srgbClr val="F3F3F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53" name="Google Shape;53;p21"/>
          <p:cNvPicPr preferRelativeResize="0"/>
          <p:nvPr/>
        </p:nvPicPr>
        <p:blipFill rotWithShape="1">
          <a:blip r:embed="rId2">
            <a:alphaModFix/>
          </a:blip>
          <a:srcRect b="0" l="0" r="0" t="0"/>
          <a:stretch/>
        </p:blipFill>
        <p:spPr>
          <a:xfrm>
            <a:off x="660801" y="6293701"/>
            <a:ext cx="710731" cy="201694"/>
          </a:xfrm>
          <a:prstGeom prst="rect">
            <a:avLst/>
          </a:prstGeom>
          <a:noFill/>
          <a:ln>
            <a:noFill/>
          </a:ln>
        </p:spPr>
      </p:pic>
      <p:pic>
        <p:nvPicPr>
          <p:cNvPr id="54" name="Google Shape;54;p21"/>
          <p:cNvPicPr preferRelativeResize="0"/>
          <p:nvPr/>
        </p:nvPicPr>
        <p:blipFill rotWithShape="1">
          <a:blip r:embed="rId3">
            <a:alphaModFix/>
          </a:blip>
          <a:srcRect b="0" l="0" r="0" t="0"/>
          <a:stretch/>
        </p:blipFill>
        <p:spPr>
          <a:xfrm>
            <a:off x="660801" y="6293700"/>
            <a:ext cx="710731" cy="201694"/>
          </a:xfrm>
          <a:prstGeom prst="rect">
            <a:avLst/>
          </a:prstGeom>
          <a:noFill/>
          <a:ln>
            <a:noFill/>
          </a:ln>
        </p:spPr>
      </p:pic>
      <p:sp>
        <p:nvSpPr>
          <p:cNvPr id="55" name="Google Shape;55;p21"/>
          <p:cNvSpPr txBox="1"/>
          <p:nvPr/>
        </p:nvSpPr>
        <p:spPr>
          <a:xfrm>
            <a:off x="8787998" y="6211985"/>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rgbClr val="212136"/>
                </a:solidFill>
                <a:latin typeface="Roboto"/>
                <a:ea typeface="Roboto"/>
                <a:cs typeface="Roboto"/>
                <a:sym typeface="Roboto"/>
              </a:rPr>
              <a:t>‹#›</a:t>
            </a:fld>
            <a:endParaRPr b="0" i="0" sz="1200" u="none" cap="none" strike="noStrike">
              <a:solidFill>
                <a:srgbClr val="212136"/>
              </a:solidFill>
              <a:latin typeface="Roboto"/>
              <a:ea typeface="Roboto"/>
              <a:cs typeface="Roboto"/>
              <a:sym typeface="Roboto"/>
            </a:endParaRPr>
          </a:p>
        </p:txBody>
      </p:sp>
      <p:sp>
        <p:nvSpPr>
          <p:cNvPr id="56" name="Google Shape;56;p21"/>
          <p:cNvSpPr txBox="1"/>
          <p:nvPr>
            <p:ph idx="1" type="subTitle"/>
          </p:nvPr>
        </p:nvSpPr>
        <p:spPr>
          <a:xfrm>
            <a:off x="660801" y="3612995"/>
            <a:ext cx="4647179" cy="1738974"/>
          </a:xfrm>
          <a:prstGeom prst="rect">
            <a:avLst/>
          </a:prstGeom>
          <a:noFill/>
          <a:ln>
            <a:noFill/>
          </a:ln>
        </p:spPr>
        <p:txBody>
          <a:bodyPr anchorCtr="0" anchor="t" bIns="45700" lIns="0" spcFirstLastPara="1" rIns="0" wrap="square" tIns="45700">
            <a:noAutofit/>
          </a:bodyPr>
          <a:lstStyle>
            <a:lvl1pPr lvl="0" algn="l">
              <a:lnSpc>
                <a:spcPct val="120000"/>
              </a:lnSpc>
              <a:spcBef>
                <a:spcPts val="1000"/>
              </a:spcBef>
              <a:spcAft>
                <a:spcPts val="0"/>
              </a:spcAft>
              <a:buClr>
                <a:srgbClr val="212136"/>
              </a:buClr>
              <a:buSzPts val="2200"/>
              <a:buNone/>
              <a:defRPr b="0" sz="2200">
                <a:solidFill>
                  <a:srgbClr val="212136"/>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57" name="Google Shape;57;p21"/>
          <p:cNvSpPr txBox="1"/>
          <p:nvPr>
            <p:ph idx="2" type="body"/>
          </p:nvPr>
        </p:nvSpPr>
        <p:spPr>
          <a:xfrm>
            <a:off x="660801" y="2032998"/>
            <a:ext cx="4647178" cy="1412875"/>
          </a:xfrm>
          <a:prstGeom prst="rect">
            <a:avLst/>
          </a:prstGeom>
          <a:noFill/>
          <a:ln>
            <a:noFill/>
          </a:ln>
        </p:spPr>
        <p:txBody>
          <a:bodyPr anchorCtr="0" anchor="b" bIns="45700" lIns="0" spcFirstLastPara="1" rIns="0" wrap="square" tIns="45700">
            <a:noAutofit/>
          </a:bodyPr>
          <a:lstStyle>
            <a:lvl1pPr indent="-228600" lvl="0" marL="457200" algn="l">
              <a:lnSpc>
                <a:spcPct val="100000"/>
              </a:lnSpc>
              <a:spcBef>
                <a:spcPts val="0"/>
              </a:spcBef>
              <a:spcAft>
                <a:spcPts val="0"/>
              </a:spcAft>
              <a:buClr>
                <a:srgbClr val="127E67"/>
              </a:buClr>
              <a:buSzPts val="4000"/>
              <a:buNone/>
              <a:defRPr b="1" sz="4000">
                <a:solidFill>
                  <a:srgbClr val="127E67"/>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7_Custom Layout">
  <p:cSld name="7_Custom Layout">
    <p:bg>
      <p:bgPr>
        <a:solidFill>
          <a:schemeClr val="lt1"/>
        </a:solidFill>
      </p:bgPr>
    </p:bg>
    <p:spTree>
      <p:nvGrpSpPr>
        <p:cNvPr id="58" name="Shape 58"/>
        <p:cNvGrpSpPr/>
        <p:nvPr/>
      </p:nvGrpSpPr>
      <p:grpSpPr>
        <a:xfrm>
          <a:off x="0" y="0"/>
          <a:ext cx="0" cy="0"/>
          <a:chOff x="0" y="0"/>
          <a:chExt cx="0" cy="0"/>
        </a:xfrm>
      </p:grpSpPr>
      <p:sp>
        <p:nvSpPr>
          <p:cNvPr id="59" name="Google Shape;59;p22"/>
          <p:cNvSpPr/>
          <p:nvPr/>
        </p:nvSpPr>
        <p:spPr>
          <a:xfrm>
            <a:off x="6096000" y="0"/>
            <a:ext cx="6096000" cy="6858000"/>
          </a:xfrm>
          <a:prstGeom prst="rect">
            <a:avLst/>
          </a:prstGeom>
          <a:solidFill>
            <a:srgbClr val="F3F3F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60" name="Google Shape;60;p22"/>
          <p:cNvPicPr preferRelativeResize="0"/>
          <p:nvPr/>
        </p:nvPicPr>
        <p:blipFill rotWithShape="1">
          <a:blip r:embed="rId2">
            <a:alphaModFix/>
          </a:blip>
          <a:srcRect b="0" l="0" r="0" t="0"/>
          <a:stretch/>
        </p:blipFill>
        <p:spPr>
          <a:xfrm>
            <a:off x="660801" y="6293701"/>
            <a:ext cx="710731" cy="201694"/>
          </a:xfrm>
          <a:prstGeom prst="rect">
            <a:avLst/>
          </a:prstGeom>
          <a:noFill/>
          <a:ln>
            <a:noFill/>
          </a:ln>
        </p:spPr>
      </p:pic>
      <p:pic>
        <p:nvPicPr>
          <p:cNvPr id="61" name="Google Shape;61;p22"/>
          <p:cNvPicPr preferRelativeResize="0"/>
          <p:nvPr/>
        </p:nvPicPr>
        <p:blipFill rotWithShape="1">
          <a:blip r:embed="rId3">
            <a:alphaModFix/>
          </a:blip>
          <a:srcRect b="0" l="0" r="0" t="0"/>
          <a:stretch/>
        </p:blipFill>
        <p:spPr>
          <a:xfrm>
            <a:off x="660801" y="6293700"/>
            <a:ext cx="710731" cy="201694"/>
          </a:xfrm>
          <a:prstGeom prst="rect">
            <a:avLst/>
          </a:prstGeom>
          <a:noFill/>
          <a:ln>
            <a:noFill/>
          </a:ln>
        </p:spPr>
      </p:pic>
      <p:sp>
        <p:nvSpPr>
          <p:cNvPr id="62" name="Google Shape;62;p22"/>
          <p:cNvSpPr txBox="1"/>
          <p:nvPr/>
        </p:nvSpPr>
        <p:spPr>
          <a:xfrm>
            <a:off x="8787998" y="6211985"/>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rgbClr val="212136"/>
                </a:solidFill>
                <a:latin typeface="Roboto"/>
                <a:ea typeface="Roboto"/>
                <a:cs typeface="Roboto"/>
                <a:sym typeface="Roboto"/>
              </a:rPr>
              <a:t>‹#›</a:t>
            </a:fld>
            <a:endParaRPr b="0" i="0" sz="1200" u="none" cap="none" strike="noStrike">
              <a:solidFill>
                <a:srgbClr val="212136"/>
              </a:solidFill>
              <a:latin typeface="Roboto"/>
              <a:ea typeface="Roboto"/>
              <a:cs typeface="Roboto"/>
              <a:sym typeface="Roboto"/>
            </a:endParaRPr>
          </a:p>
        </p:txBody>
      </p:sp>
      <p:sp>
        <p:nvSpPr>
          <p:cNvPr id="63" name="Google Shape;63;p22"/>
          <p:cNvSpPr txBox="1"/>
          <p:nvPr>
            <p:ph idx="1" type="subTitle"/>
          </p:nvPr>
        </p:nvSpPr>
        <p:spPr>
          <a:xfrm>
            <a:off x="660801" y="2375210"/>
            <a:ext cx="4669482" cy="3690751"/>
          </a:xfrm>
          <a:prstGeom prst="rect">
            <a:avLst/>
          </a:prstGeom>
          <a:noFill/>
          <a:ln>
            <a:noFill/>
          </a:ln>
        </p:spPr>
        <p:txBody>
          <a:bodyPr anchorCtr="0" anchor="t" bIns="45700" lIns="0" spcFirstLastPara="1" rIns="0" wrap="square" tIns="45700">
            <a:noAutofit/>
          </a:bodyPr>
          <a:lstStyle>
            <a:lvl1pPr lvl="0" algn="l">
              <a:lnSpc>
                <a:spcPct val="120000"/>
              </a:lnSpc>
              <a:spcBef>
                <a:spcPts val="1000"/>
              </a:spcBef>
              <a:spcAft>
                <a:spcPts val="0"/>
              </a:spcAft>
              <a:buClr>
                <a:srgbClr val="212136"/>
              </a:buClr>
              <a:buSzPts val="1800"/>
              <a:buNone/>
              <a:defRPr b="0" sz="1800">
                <a:solidFill>
                  <a:srgbClr val="212136"/>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64" name="Google Shape;64;p22"/>
          <p:cNvSpPr txBox="1"/>
          <p:nvPr>
            <p:ph idx="2" type="body"/>
          </p:nvPr>
        </p:nvSpPr>
        <p:spPr>
          <a:xfrm>
            <a:off x="660802" y="792039"/>
            <a:ext cx="4669481" cy="1412875"/>
          </a:xfrm>
          <a:prstGeom prst="rect">
            <a:avLst/>
          </a:prstGeom>
          <a:noFill/>
          <a:ln>
            <a:noFill/>
          </a:ln>
        </p:spPr>
        <p:txBody>
          <a:bodyPr anchorCtr="0" anchor="t" bIns="45700" lIns="0" spcFirstLastPara="1" rIns="0" wrap="square" tIns="45700">
            <a:noAutofit/>
          </a:bodyPr>
          <a:lstStyle>
            <a:lvl1pPr indent="-228600" lvl="0" marL="457200" algn="l">
              <a:lnSpc>
                <a:spcPct val="100000"/>
              </a:lnSpc>
              <a:spcBef>
                <a:spcPts val="0"/>
              </a:spcBef>
              <a:spcAft>
                <a:spcPts val="0"/>
              </a:spcAft>
              <a:buClr>
                <a:srgbClr val="127E67"/>
              </a:buClr>
              <a:buSzPts val="4000"/>
              <a:buNone/>
              <a:defRPr b="1" sz="4000">
                <a:solidFill>
                  <a:srgbClr val="127E67"/>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3_Custom Layout">
  <p:cSld name="23_Custom Layout">
    <p:bg>
      <p:bgPr>
        <a:solidFill>
          <a:schemeClr val="lt1"/>
        </a:solidFill>
      </p:bgPr>
    </p:bg>
    <p:spTree>
      <p:nvGrpSpPr>
        <p:cNvPr id="65" name="Shape 65"/>
        <p:cNvGrpSpPr/>
        <p:nvPr/>
      </p:nvGrpSpPr>
      <p:grpSpPr>
        <a:xfrm>
          <a:off x="0" y="0"/>
          <a:ext cx="0" cy="0"/>
          <a:chOff x="0" y="0"/>
          <a:chExt cx="0" cy="0"/>
        </a:xfrm>
      </p:grpSpPr>
      <p:sp>
        <p:nvSpPr>
          <p:cNvPr id="66" name="Google Shape;66;p23"/>
          <p:cNvSpPr/>
          <p:nvPr/>
        </p:nvSpPr>
        <p:spPr>
          <a:xfrm flipH="1">
            <a:off x="0" y="0"/>
            <a:ext cx="4062984" cy="6858000"/>
          </a:xfrm>
          <a:prstGeom prst="rect">
            <a:avLst/>
          </a:prstGeom>
          <a:solidFill>
            <a:srgbClr val="F3F3F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67" name="Google Shape;67;p23"/>
          <p:cNvPicPr preferRelativeResize="0"/>
          <p:nvPr/>
        </p:nvPicPr>
        <p:blipFill rotWithShape="1">
          <a:blip r:embed="rId2">
            <a:alphaModFix/>
          </a:blip>
          <a:srcRect b="0" l="0" r="0" t="0"/>
          <a:stretch/>
        </p:blipFill>
        <p:spPr>
          <a:xfrm>
            <a:off x="660801" y="6293701"/>
            <a:ext cx="710731" cy="201694"/>
          </a:xfrm>
          <a:prstGeom prst="rect">
            <a:avLst/>
          </a:prstGeom>
          <a:noFill/>
          <a:ln>
            <a:noFill/>
          </a:ln>
        </p:spPr>
      </p:pic>
      <p:pic>
        <p:nvPicPr>
          <p:cNvPr id="68" name="Google Shape;68;p23"/>
          <p:cNvPicPr preferRelativeResize="0"/>
          <p:nvPr/>
        </p:nvPicPr>
        <p:blipFill rotWithShape="1">
          <a:blip r:embed="rId3">
            <a:alphaModFix/>
          </a:blip>
          <a:srcRect b="0" l="0" r="0" t="0"/>
          <a:stretch/>
        </p:blipFill>
        <p:spPr>
          <a:xfrm>
            <a:off x="660801" y="6293700"/>
            <a:ext cx="710731" cy="201694"/>
          </a:xfrm>
          <a:prstGeom prst="rect">
            <a:avLst/>
          </a:prstGeom>
          <a:noFill/>
          <a:ln>
            <a:noFill/>
          </a:ln>
        </p:spPr>
      </p:pic>
      <p:sp>
        <p:nvSpPr>
          <p:cNvPr id="69" name="Google Shape;69;p23"/>
          <p:cNvSpPr txBox="1"/>
          <p:nvPr/>
        </p:nvSpPr>
        <p:spPr>
          <a:xfrm>
            <a:off x="8787998" y="6211985"/>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rgbClr val="212136"/>
                </a:solidFill>
                <a:latin typeface="Roboto"/>
                <a:ea typeface="Roboto"/>
                <a:cs typeface="Roboto"/>
                <a:sym typeface="Roboto"/>
              </a:rPr>
              <a:t>‹#›</a:t>
            </a:fld>
            <a:endParaRPr b="0" i="0" sz="1200" u="none" cap="none" strike="noStrike">
              <a:solidFill>
                <a:srgbClr val="212136"/>
              </a:solidFill>
              <a:latin typeface="Roboto"/>
              <a:ea typeface="Roboto"/>
              <a:cs typeface="Roboto"/>
              <a:sym typeface="Roboto"/>
            </a:endParaRPr>
          </a:p>
        </p:txBody>
      </p:sp>
      <p:sp>
        <p:nvSpPr>
          <p:cNvPr id="70" name="Google Shape;70;p23"/>
          <p:cNvSpPr txBox="1"/>
          <p:nvPr>
            <p:ph idx="1" type="body"/>
          </p:nvPr>
        </p:nvSpPr>
        <p:spPr>
          <a:xfrm>
            <a:off x="660801" y="2722562"/>
            <a:ext cx="2898827" cy="1412875"/>
          </a:xfrm>
          <a:prstGeom prst="rect">
            <a:avLst/>
          </a:prstGeom>
          <a:noFill/>
          <a:ln>
            <a:noFill/>
          </a:ln>
        </p:spPr>
        <p:txBody>
          <a:bodyPr anchorCtr="0" anchor="ctr" bIns="45700" lIns="0" spcFirstLastPara="1" rIns="0" wrap="square" tIns="45700">
            <a:noAutofit/>
          </a:bodyPr>
          <a:lstStyle>
            <a:lvl1pPr indent="-228600" lvl="0" marL="457200" algn="l">
              <a:lnSpc>
                <a:spcPct val="100000"/>
              </a:lnSpc>
              <a:spcBef>
                <a:spcPts val="0"/>
              </a:spcBef>
              <a:spcAft>
                <a:spcPts val="0"/>
              </a:spcAft>
              <a:buClr>
                <a:srgbClr val="212136"/>
              </a:buClr>
              <a:buSzPts val="4000"/>
              <a:buNone/>
              <a:defRPr b="1" sz="4000">
                <a:solidFill>
                  <a:srgbClr val="212136"/>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23"/>
          <p:cNvSpPr txBox="1"/>
          <p:nvPr>
            <p:ph idx="2" type="subTitle"/>
          </p:nvPr>
        </p:nvSpPr>
        <p:spPr>
          <a:xfrm>
            <a:off x="4723785" y="891072"/>
            <a:ext cx="6807413" cy="5075853"/>
          </a:xfrm>
          <a:prstGeom prst="rect">
            <a:avLst/>
          </a:prstGeom>
          <a:noFill/>
          <a:ln>
            <a:noFill/>
          </a:ln>
        </p:spPr>
        <p:txBody>
          <a:bodyPr anchorCtr="0" anchor="ctr" bIns="45700" lIns="0" spcFirstLastPara="1" rIns="0" wrap="square" tIns="45700">
            <a:noAutofit/>
          </a:bodyPr>
          <a:lstStyle>
            <a:lvl1pPr lvl="0" algn="l">
              <a:lnSpc>
                <a:spcPct val="120000"/>
              </a:lnSpc>
              <a:spcBef>
                <a:spcPts val="1000"/>
              </a:spcBef>
              <a:spcAft>
                <a:spcPts val="0"/>
              </a:spcAft>
              <a:buClr>
                <a:srgbClr val="212136"/>
              </a:buClr>
              <a:buSzPts val="2200"/>
              <a:buNone/>
              <a:defRPr b="0" sz="2200">
                <a:solidFill>
                  <a:srgbClr val="212136"/>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9_Custom Layout">
  <p:cSld name="9_Custom Layout">
    <p:bg>
      <p:bgPr>
        <a:solidFill>
          <a:schemeClr val="lt1"/>
        </a:solidFill>
      </p:bgPr>
    </p:bg>
    <p:spTree>
      <p:nvGrpSpPr>
        <p:cNvPr id="72" name="Shape 72"/>
        <p:cNvGrpSpPr/>
        <p:nvPr/>
      </p:nvGrpSpPr>
      <p:grpSpPr>
        <a:xfrm>
          <a:off x="0" y="0"/>
          <a:ext cx="0" cy="0"/>
          <a:chOff x="0" y="0"/>
          <a:chExt cx="0" cy="0"/>
        </a:xfrm>
      </p:grpSpPr>
      <p:sp>
        <p:nvSpPr>
          <p:cNvPr id="73" name="Google Shape;73;p24"/>
          <p:cNvSpPr txBox="1"/>
          <p:nvPr>
            <p:ph type="title"/>
          </p:nvPr>
        </p:nvSpPr>
        <p:spPr>
          <a:xfrm>
            <a:off x="660800" y="792040"/>
            <a:ext cx="5435200" cy="1737800"/>
          </a:xfrm>
          <a:prstGeom prst="rect">
            <a:avLst/>
          </a:prstGeom>
          <a:noFill/>
          <a:ln>
            <a:noFill/>
          </a:ln>
        </p:spPr>
        <p:txBody>
          <a:bodyPr anchorCtr="0" anchor="t" bIns="45700" lIns="0" spcFirstLastPara="1" rIns="0" wrap="square" tIns="45700">
            <a:noAutofit/>
          </a:bodyPr>
          <a:lstStyle>
            <a:lvl1pPr lvl="0" algn="l">
              <a:lnSpc>
                <a:spcPct val="100000"/>
              </a:lnSpc>
              <a:spcBef>
                <a:spcPts val="0"/>
              </a:spcBef>
              <a:spcAft>
                <a:spcPts val="0"/>
              </a:spcAft>
              <a:buClr>
                <a:srgbClr val="212136"/>
              </a:buClr>
              <a:buSzPts val="5000"/>
              <a:buFont typeface="Roboto"/>
              <a:buNone/>
              <a:defRPr sz="5000">
                <a:solidFill>
                  <a:srgbClr val="212136"/>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74" name="Google Shape;74;p24"/>
          <p:cNvPicPr preferRelativeResize="0"/>
          <p:nvPr/>
        </p:nvPicPr>
        <p:blipFill rotWithShape="1">
          <a:blip r:embed="rId2">
            <a:alphaModFix/>
          </a:blip>
          <a:srcRect b="0" l="0" r="0" t="0"/>
          <a:stretch/>
        </p:blipFill>
        <p:spPr>
          <a:xfrm>
            <a:off x="660801" y="6293701"/>
            <a:ext cx="710731" cy="201694"/>
          </a:xfrm>
          <a:prstGeom prst="rect">
            <a:avLst/>
          </a:prstGeom>
          <a:noFill/>
          <a:ln>
            <a:noFill/>
          </a:ln>
        </p:spPr>
      </p:pic>
      <p:pic>
        <p:nvPicPr>
          <p:cNvPr id="75" name="Google Shape;75;p24"/>
          <p:cNvPicPr preferRelativeResize="0"/>
          <p:nvPr/>
        </p:nvPicPr>
        <p:blipFill rotWithShape="1">
          <a:blip r:embed="rId3">
            <a:alphaModFix/>
          </a:blip>
          <a:srcRect b="0" l="0" r="0" t="0"/>
          <a:stretch/>
        </p:blipFill>
        <p:spPr>
          <a:xfrm>
            <a:off x="660801" y="6293700"/>
            <a:ext cx="710731" cy="201694"/>
          </a:xfrm>
          <a:prstGeom prst="rect">
            <a:avLst/>
          </a:prstGeom>
          <a:noFill/>
          <a:ln>
            <a:noFill/>
          </a:ln>
        </p:spPr>
      </p:pic>
      <p:sp>
        <p:nvSpPr>
          <p:cNvPr id="76" name="Google Shape;76;p24"/>
          <p:cNvSpPr txBox="1"/>
          <p:nvPr/>
        </p:nvSpPr>
        <p:spPr>
          <a:xfrm>
            <a:off x="8787998" y="6211985"/>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rgbClr val="212136"/>
                </a:solidFill>
                <a:latin typeface="Roboto"/>
                <a:ea typeface="Roboto"/>
                <a:cs typeface="Roboto"/>
                <a:sym typeface="Roboto"/>
              </a:rPr>
              <a:t>‹#›</a:t>
            </a:fld>
            <a:endParaRPr b="0" i="0" sz="1200" u="none" cap="none" strike="noStrike">
              <a:solidFill>
                <a:srgbClr val="212136"/>
              </a:solidFill>
              <a:latin typeface="Roboto"/>
              <a:ea typeface="Roboto"/>
              <a:cs typeface="Roboto"/>
              <a:sym typeface="Roboto"/>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1.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Google Shape;10;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5000"/>
              <a:buFont typeface="Roboto Slab"/>
              <a:buNone/>
              <a:defRPr b="1" i="0" sz="5000" u="none" cap="none" strike="noStrike">
                <a:solidFill>
                  <a:schemeClr val="dk1"/>
                </a:solidFill>
                <a:latin typeface="Roboto Slab"/>
                <a:ea typeface="Roboto Slab"/>
                <a:cs typeface="Roboto Slab"/>
                <a:sym typeface="Roboto Slab"/>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Roboto"/>
                <a:ea typeface="Roboto"/>
                <a:cs typeface="Roboto"/>
                <a:sym typeface="Roboto"/>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Roboto"/>
                <a:ea typeface="Roboto"/>
                <a:cs typeface="Roboto"/>
                <a:sym typeface="Roboto"/>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Roboto"/>
                <a:ea typeface="Roboto"/>
                <a:cs typeface="Roboto"/>
                <a:sym typeface="Roboto"/>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212136"/>
                </a:solidFill>
                <a:latin typeface="Calibri"/>
                <a:ea typeface="Calibri"/>
                <a:cs typeface="Calibri"/>
                <a:sym typeface="Calibri"/>
              </a:defRPr>
            </a:lvl1pPr>
            <a:lvl2pPr indent="0" lvl="1" marL="0" marR="0" rtl="0" algn="r">
              <a:spcBef>
                <a:spcPts val="0"/>
              </a:spcBef>
              <a:buNone/>
              <a:defRPr b="0" i="0" sz="1200" u="none" cap="none" strike="noStrike">
                <a:solidFill>
                  <a:srgbClr val="212136"/>
                </a:solidFill>
                <a:latin typeface="Calibri"/>
                <a:ea typeface="Calibri"/>
                <a:cs typeface="Calibri"/>
                <a:sym typeface="Calibri"/>
              </a:defRPr>
            </a:lvl2pPr>
            <a:lvl3pPr indent="0" lvl="2" marL="0" marR="0" rtl="0" algn="r">
              <a:spcBef>
                <a:spcPts val="0"/>
              </a:spcBef>
              <a:buNone/>
              <a:defRPr b="0" i="0" sz="1200" u="none" cap="none" strike="noStrike">
                <a:solidFill>
                  <a:srgbClr val="212136"/>
                </a:solidFill>
                <a:latin typeface="Calibri"/>
                <a:ea typeface="Calibri"/>
                <a:cs typeface="Calibri"/>
                <a:sym typeface="Calibri"/>
              </a:defRPr>
            </a:lvl3pPr>
            <a:lvl4pPr indent="0" lvl="3" marL="0" marR="0" rtl="0" algn="r">
              <a:spcBef>
                <a:spcPts val="0"/>
              </a:spcBef>
              <a:buNone/>
              <a:defRPr b="0" i="0" sz="1200" u="none" cap="none" strike="noStrike">
                <a:solidFill>
                  <a:srgbClr val="212136"/>
                </a:solidFill>
                <a:latin typeface="Calibri"/>
                <a:ea typeface="Calibri"/>
                <a:cs typeface="Calibri"/>
                <a:sym typeface="Calibri"/>
              </a:defRPr>
            </a:lvl4pPr>
            <a:lvl5pPr indent="0" lvl="4" marL="0" marR="0" rtl="0" algn="r">
              <a:spcBef>
                <a:spcPts val="0"/>
              </a:spcBef>
              <a:buNone/>
              <a:defRPr b="0" i="0" sz="1200" u="none" cap="none" strike="noStrike">
                <a:solidFill>
                  <a:srgbClr val="212136"/>
                </a:solidFill>
                <a:latin typeface="Calibri"/>
                <a:ea typeface="Calibri"/>
                <a:cs typeface="Calibri"/>
                <a:sym typeface="Calibri"/>
              </a:defRPr>
            </a:lvl5pPr>
            <a:lvl6pPr indent="0" lvl="5" marL="0" marR="0" rtl="0" algn="r">
              <a:spcBef>
                <a:spcPts val="0"/>
              </a:spcBef>
              <a:buNone/>
              <a:defRPr b="0" i="0" sz="1200" u="none" cap="none" strike="noStrike">
                <a:solidFill>
                  <a:srgbClr val="212136"/>
                </a:solidFill>
                <a:latin typeface="Calibri"/>
                <a:ea typeface="Calibri"/>
                <a:cs typeface="Calibri"/>
                <a:sym typeface="Calibri"/>
              </a:defRPr>
            </a:lvl6pPr>
            <a:lvl7pPr indent="0" lvl="6" marL="0" marR="0" rtl="0" algn="r">
              <a:spcBef>
                <a:spcPts val="0"/>
              </a:spcBef>
              <a:buNone/>
              <a:defRPr b="0" i="0" sz="1200" u="none" cap="none" strike="noStrike">
                <a:solidFill>
                  <a:srgbClr val="212136"/>
                </a:solidFill>
                <a:latin typeface="Calibri"/>
                <a:ea typeface="Calibri"/>
                <a:cs typeface="Calibri"/>
                <a:sym typeface="Calibri"/>
              </a:defRPr>
            </a:lvl7pPr>
            <a:lvl8pPr indent="0" lvl="7" marL="0" marR="0" rtl="0" algn="r">
              <a:spcBef>
                <a:spcPts val="0"/>
              </a:spcBef>
              <a:buNone/>
              <a:defRPr b="0" i="0" sz="1200" u="none" cap="none" strike="noStrike">
                <a:solidFill>
                  <a:srgbClr val="212136"/>
                </a:solidFill>
                <a:latin typeface="Calibri"/>
                <a:ea typeface="Calibri"/>
                <a:cs typeface="Calibri"/>
                <a:sym typeface="Calibri"/>
              </a:defRPr>
            </a:lvl8pPr>
            <a:lvl9pPr indent="0" lvl="8" marL="0" marR="0" rtl="0" algn="r">
              <a:spcBef>
                <a:spcPts val="0"/>
              </a:spcBef>
              <a:buNone/>
              <a:defRPr b="0" i="0" sz="1200" u="none" cap="none" strike="noStrike">
                <a:solidFill>
                  <a:srgbClr val="212136"/>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9.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6.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5.xml"/><Relationship Id="rId3" Type="http://schemas.openxmlformats.org/officeDocument/2006/relationships/image" Target="../media/image7.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6.xml"/><Relationship Id="rId3"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13.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5" name="Shape 125"/>
        <p:cNvGrpSpPr/>
        <p:nvPr/>
      </p:nvGrpSpPr>
      <p:grpSpPr>
        <a:xfrm>
          <a:off x="0" y="0"/>
          <a:ext cx="0" cy="0"/>
          <a:chOff x="0" y="0"/>
          <a:chExt cx="0" cy="0"/>
        </a:xfrm>
      </p:grpSpPr>
      <p:sp>
        <p:nvSpPr>
          <p:cNvPr id="126" name="Google Shape;126;p1"/>
          <p:cNvSpPr txBox="1"/>
          <p:nvPr>
            <p:ph type="ctrTitle"/>
          </p:nvPr>
        </p:nvSpPr>
        <p:spPr>
          <a:xfrm>
            <a:off x="660800" y="2582943"/>
            <a:ext cx="6557121" cy="2387600"/>
          </a:xfrm>
          <a:prstGeom prst="rect">
            <a:avLst/>
          </a:prstGeom>
          <a:noFill/>
          <a:ln>
            <a:noFill/>
          </a:ln>
        </p:spPr>
        <p:txBody>
          <a:bodyPr anchorCtr="0" anchor="t" bIns="45700" lIns="0" spcFirstLastPara="1" rIns="0" wrap="square" tIns="45700">
            <a:noAutofit/>
          </a:bodyPr>
          <a:lstStyle/>
          <a:p>
            <a:pPr indent="0" lvl="0" marL="0" rtl="0" algn="l">
              <a:lnSpc>
                <a:spcPct val="90000"/>
              </a:lnSpc>
              <a:spcBef>
                <a:spcPts val="0"/>
              </a:spcBef>
              <a:spcAft>
                <a:spcPts val="0"/>
              </a:spcAft>
              <a:buClr>
                <a:schemeClr val="lt1"/>
              </a:buClr>
              <a:buSzPts val="5000"/>
              <a:buFont typeface="Roboto Slab"/>
              <a:buNone/>
            </a:pPr>
            <a:r>
              <a:rPr lang="en-US">
                <a:extLst>
                  <a:ext uri="http://customooxmlschemas.google.com/">
                    <go:slidesCustomData xmlns:go="http://customooxmlschemas.google.com/" textRoundtripDataId="0"/>
                  </a:ext>
                </a:extLst>
              </a:rPr>
              <a:t>Introducing</a:t>
            </a:r>
            <a:br>
              <a:rPr lang="en-US">
                <a:extLst>
                  <a:ext uri="http://customooxmlschemas.google.com/">
                    <go:slidesCustomData xmlns:go="http://customooxmlschemas.google.com/" textRoundtripDataId="0"/>
                  </a:ext>
                </a:extLst>
              </a:rPr>
            </a:br>
            <a:r>
              <a:rPr lang="en-US">
                <a:extLst>
                  <a:ext uri="http://customooxmlschemas.google.com/">
                    <go:slidesCustomData xmlns:go="http://customooxmlschemas.google.com/" textRoundtripDataId="0"/>
                  </a:ext>
                </a:extLst>
              </a:rPr>
              <a:t>Highlighting and Annotating Text</a:t>
            </a:r>
            <a:endParaRPr/>
          </a:p>
        </p:txBody>
      </p:sp>
      <p:sp>
        <p:nvSpPr>
          <p:cNvPr id="127" name="Google Shape;127;p1"/>
          <p:cNvSpPr txBox="1"/>
          <p:nvPr>
            <p:ph idx="1" type="subTitle"/>
          </p:nvPr>
        </p:nvSpPr>
        <p:spPr>
          <a:xfrm>
            <a:off x="660801" y="1991738"/>
            <a:ext cx="4647799" cy="365125"/>
          </a:xfrm>
          <a:prstGeom prst="rect">
            <a:avLst/>
          </a:prstGeom>
          <a:noFill/>
          <a:ln>
            <a:noFill/>
          </a:ln>
        </p:spPr>
        <p:txBody>
          <a:bodyPr anchorCtr="0" anchor="t" bIns="45700" lIns="0" spcFirstLastPara="1" rIns="0" wrap="square" tIns="45700">
            <a:normAutofit/>
          </a:bodyPr>
          <a:lstStyle/>
          <a:p>
            <a:pPr indent="0" lvl="0" marL="0" rtl="0" algn="l">
              <a:lnSpc>
                <a:spcPct val="90000"/>
              </a:lnSpc>
              <a:spcBef>
                <a:spcPts val="0"/>
              </a:spcBef>
              <a:spcAft>
                <a:spcPts val="0"/>
              </a:spcAft>
              <a:buClr>
                <a:schemeClr val="lt1"/>
              </a:buClr>
              <a:buSzPts val="1800"/>
              <a:buNone/>
            </a:pPr>
            <a:r>
              <a:rPr lang="en-US"/>
              <a:t>Pre-Writing</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4" name="Shape 194"/>
        <p:cNvGrpSpPr/>
        <p:nvPr/>
      </p:nvGrpSpPr>
      <p:grpSpPr>
        <a:xfrm>
          <a:off x="0" y="0"/>
          <a:ext cx="0" cy="0"/>
          <a:chOff x="0" y="0"/>
          <a:chExt cx="0" cy="0"/>
        </a:xfrm>
      </p:grpSpPr>
      <p:sp>
        <p:nvSpPr>
          <p:cNvPr id="195" name="Google Shape;195;p9"/>
          <p:cNvSpPr txBox="1"/>
          <p:nvPr>
            <p:ph idx="1" type="subTitle"/>
          </p:nvPr>
        </p:nvSpPr>
        <p:spPr>
          <a:xfrm>
            <a:off x="660801" y="2375210"/>
            <a:ext cx="4669482" cy="3690751"/>
          </a:xfrm>
          <a:prstGeom prst="rect">
            <a:avLst/>
          </a:prstGeom>
          <a:noFill/>
          <a:ln>
            <a:noFill/>
          </a:ln>
        </p:spPr>
        <p:txBody>
          <a:bodyPr anchorCtr="0" anchor="t" bIns="45700" lIns="0" spcFirstLastPara="1" rIns="0" wrap="square" tIns="45700">
            <a:noAutofit/>
          </a:bodyPr>
          <a:lstStyle/>
          <a:p>
            <a:pPr indent="0" lvl="0" marL="0" rtl="0" algn="l">
              <a:lnSpc>
                <a:spcPct val="120000"/>
              </a:lnSpc>
              <a:spcBef>
                <a:spcPts val="0"/>
              </a:spcBef>
              <a:spcAft>
                <a:spcPts val="0"/>
              </a:spcAft>
              <a:buClr>
                <a:srgbClr val="127E67"/>
              </a:buClr>
              <a:buSzPts val="1800"/>
              <a:buNone/>
            </a:pPr>
            <a:r>
              <a:rPr b="1" lang="en-US">
                <a:solidFill>
                  <a:srgbClr val="127E67"/>
                </a:solidFill>
                <a:latin typeface="Roboto"/>
                <a:ea typeface="Roboto"/>
                <a:cs typeface="Roboto"/>
                <a:sym typeface="Roboto"/>
              </a:rPr>
              <a:t>During Reading</a:t>
            </a:r>
            <a:r>
              <a:rPr b="1" lang="en-US">
                <a:latin typeface="Roboto"/>
                <a:ea typeface="Roboto"/>
                <a:cs typeface="Roboto"/>
                <a:sym typeface="Roboto"/>
              </a:rPr>
              <a:t>, you </a:t>
            </a:r>
            <a:r>
              <a:rPr b="1" lang="en-US">
                <a:latin typeface="Roboto"/>
                <a:ea typeface="Roboto"/>
                <a:cs typeface="Roboto"/>
                <a:sym typeface="Roboto"/>
                <a:extLst>
                  <a:ext uri="http://customooxmlschemas.google.com/">
                    <go:slidesCustomData xmlns:go="http://customooxmlschemas.google.com/" textRoundtripDataId="8"/>
                  </a:ext>
                </a:extLst>
              </a:rPr>
              <a:t>should</a:t>
            </a:r>
            <a:endParaRPr/>
          </a:p>
          <a:p>
            <a:pPr indent="-342900" lvl="0" marL="342900" rtl="0" algn="l">
              <a:lnSpc>
                <a:spcPct val="120000"/>
              </a:lnSpc>
              <a:spcBef>
                <a:spcPts val="1200"/>
              </a:spcBef>
              <a:spcAft>
                <a:spcPts val="0"/>
              </a:spcAft>
              <a:buClr>
                <a:srgbClr val="212136"/>
              </a:buClr>
              <a:buSzPts val="1800"/>
              <a:buFont typeface="Arial"/>
              <a:buChar char="•"/>
            </a:pPr>
            <a:r>
              <a:rPr lang="en-US"/>
              <a:t>r</a:t>
            </a:r>
            <a:r>
              <a:rPr lang="en-US">
                <a:latin typeface="Roboto"/>
                <a:ea typeface="Roboto"/>
                <a:cs typeface="Roboto"/>
                <a:sym typeface="Roboto"/>
                <a:extLst>
                  <a:ext uri="http://customooxmlschemas.google.com/">
                    <go:slidesCustomData xmlns:go="http://customooxmlschemas.google.com/" textRoundtripDataId="9"/>
                  </a:ext>
                </a:extLst>
              </a:rPr>
              <a:t>ead </a:t>
            </a:r>
            <a:r>
              <a:rPr lang="en-US">
                <a:latin typeface="Roboto"/>
                <a:ea typeface="Roboto"/>
                <a:cs typeface="Roboto"/>
                <a:sym typeface="Roboto"/>
              </a:rPr>
              <a:t>the text with your writing prompt in mind</a:t>
            </a:r>
            <a:r>
              <a:rPr lang="en-US"/>
              <a:t>;</a:t>
            </a:r>
            <a:r>
              <a:rPr lang="en-US">
                <a:latin typeface="Roboto"/>
                <a:ea typeface="Roboto"/>
                <a:cs typeface="Roboto"/>
                <a:sym typeface="Roboto"/>
                <a:extLst>
                  <a:ext uri="http://customooxmlschemas.google.com/">
                    <go:slidesCustomData xmlns:go="http://customooxmlschemas.google.com/" textRoundtripDataId="10"/>
                  </a:ext>
                </a:extLst>
              </a:rPr>
              <a:t> </a:t>
            </a:r>
            <a:r>
              <a:rPr lang="en-US"/>
              <a:t>l</a:t>
            </a:r>
            <a:r>
              <a:rPr lang="en-US">
                <a:latin typeface="Roboto"/>
                <a:ea typeface="Roboto"/>
                <a:cs typeface="Roboto"/>
                <a:sym typeface="Roboto"/>
              </a:rPr>
              <a:t>ook for evidence that will help you write your argument</a:t>
            </a:r>
            <a:r>
              <a:rPr lang="en-US"/>
              <a:t>;</a:t>
            </a:r>
            <a:endParaRPr/>
          </a:p>
          <a:p>
            <a:pPr indent="-342900" lvl="0" marL="342900" rtl="0" algn="l">
              <a:lnSpc>
                <a:spcPct val="120000"/>
              </a:lnSpc>
              <a:spcBef>
                <a:spcPts val="1200"/>
              </a:spcBef>
              <a:spcAft>
                <a:spcPts val="0"/>
              </a:spcAft>
              <a:buClr>
                <a:srgbClr val="212136"/>
              </a:buClr>
              <a:buSzPts val="1800"/>
              <a:buFont typeface="Arial"/>
              <a:buChar char="•"/>
            </a:pPr>
            <a:r>
              <a:rPr lang="en-US"/>
              <a:t>u</a:t>
            </a:r>
            <a:r>
              <a:rPr lang="en-US">
                <a:latin typeface="Roboto"/>
                <a:ea typeface="Roboto"/>
                <a:cs typeface="Roboto"/>
                <a:sym typeface="Roboto"/>
                <a:extLst>
                  <a:ext uri="http://customooxmlschemas.google.com/">
                    <go:slidesCustomData xmlns:go="http://customooxmlschemas.google.com/" textRoundtripDataId="11"/>
                  </a:ext>
                </a:extLst>
              </a:rPr>
              <a:t>nderline </a:t>
            </a:r>
            <a:r>
              <a:rPr lang="en-US">
                <a:latin typeface="Roboto"/>
                <a:ea typeface="Roboto"/>
                <a:cs typeface="Roboto"/>
                <a:sym typeface="Roboto"/>
              </a:rPr>
              <a:t>or highlight parts of the text that stand out to you as important</a:t>
            </a:r>
            <a:r>
              <a:rPr lang="en-US"/>
              <a:t>; and</a:t>
            </a:r>
            <a:endParaRPr/>
          </a:p>
          <a:p>
            <a:pPr indent="-342900" lvl="0" marL="342900" rtl="0" algn="l">
              <a:lnSpc>
                <a:spcPct val="120000"/>
              </a:lnSpc>
              <a:spcBef>
                <a:spcPts val="1200"/>
              </a:spcBef>
              <a:spcAft>
                <a:spcPts val="0"/>
              </a:spcAft>
              <a:buClr>
                <a:srgbClr val="212136"/>
              </a:buClr>
              <a:buSzPts val="1800"/>
              <a:buFont typeface="Arial"/>
              <a:buChar char="•"/>
            </a:pPr>
            <a:r>
              <a:rPr lang="en-US"/>
              <a:t>w</a:t>
            </a:r>
            <a:r>
              <a:rPr lang="en-US">
                <a:latin typeface="Roboto"/>
                <a:ea typeface="Roboto"/>
                <a:cs typeface="Roboto"/>
                <a:sym typeface="Roboto"/>
                <a:extLst>
                  <a:ext uri="http://customooxmlschemas.google.com/">
                    <go:slidesCustomData xmlns:go="http://customooxmlschemas.google.com/" textRoundtripDataId="12"/>
                  </a:ext>
                </a:extLst>
              </a:rPr>
              <a:t>rite </a:t>
            </a:r>
            <a:r>
              <a:rPr lang="en-US">
                <a:latin typeface="Roboto"/>
                <a:ea typeface="Roboto"/>
                <a:cs typeface="Roboto"/>
                <a:sym typeface="Roboto"/>
              </a:rPr>
              <a:t>notes about the highlights to keep track of what you’re thinking</a:t>
            </a:r>
            <a:r>
              <a:rPr lang="en-US"/>
              <a:t>;</a:t>
            </a:r>
            <a:r>
              <a:rPr lang="en-US">
                <a:latin typeface="Roboto"/>
                <a:ea typeface="Roboto"/>
                <a:cs typeface="Roboto"/>
                <a:sym typeface="Roboto"/>
              </a:rPr>
              <a:t> You can revisit these thoughts later.</a:t>
            </a:r>
            <a:endParaRPr>
              <a:latin typeface="Roboto Light"/>
              <a:ea typeface="Roboto Light"/>
              <a:cs typeface="Roboto Light"/>
              <a:sym typeface="Roboto Light"/>
            </a:endParaRPr>
          </a:p>
        </p:txBody>
      </p:sp>
      <p:sp>
        <p:nvSpPr>
          <p:cNvPr id="196" name="Google Shape;196;p9"/>
          <p:cNvSpPr txBox="1"/>
          <p:nvPr>
            <p:ph idx="2" type="body"/>
          </p:nvPr>
        </p:nvSpPr>
        <p:spPr>
          <a:xfrm>
            <a:off x="660802" y="792039"/>
            <a:ext cx="4669481" cy="1412875"/>
          </a:xfrm>
          <a:prstGeom prst="rect">
            <a:avLst/>
          </a:prstGeom>
          <a:noFill/>
          <a:ln>
            <a:noFill/>
          </a:ln>
        </p:spPr>
        <p:txBody>
          <a:bodyPr anchorCtr="0" anchor="t" bIns="45700" lIns="0" spcFirstLastPara="1" rIns="0" wrap="square" tIns="45700">
            <a:noAutofit/>
          </a:bodyPr>
          <a:lstStyle/>
          <a:p>
            <a:pPr indent="0" lvl="0" marL="0" rtl="0" algn="l">
              <a:lnSpc>
                <a:spcPct val="100000"/>
              </a:lnSpc>
              <a:spcBef>
                <a:spcPts val="0"/>
              </a:spcBef>
              <a:spcAft>
                <a:spcPts val="0"/>
              </a:spcAft>
              <a:buClr>
                <a:srgbClr val="127E67"/>
              </a:buClr>
              <a:buSzPts val="4000"/>
              <a:buNone/>
            </a:pPr>
            <a:r>
              <a:rPr lang="en-US">
                <a:extLst>
                  <a:ext uri="http://customooxmlschemas.google.com/">
                    <go:slidesCustomData xmlns:go="http://customooxmlschemas.google.com/" textRoundtripDataId="13"/>
                  </a:ext>
                </a:extLst>
              </a:rPr>
              <a:t>How to </a:t>
            </a:r>
            <a:r>
              <a:rPr lang="en-US">
                <a:extLst>
                  <a:ext uri="http://customooxmlschemas.google.com/">
                    <go:slidesCustomData xmlns:go="http://customooxmlschemas.google.com/" textRoundtripDataId="14"/>
                  </a:ext>
                </a:extLst>
              </a:rPr>
              <a:t>Annotate </a:t>
            </a:r>
            <a:endParaRPr>
              <a:extLst>
                <a:ext uri="http://customooxmlschemas.google.com/">
                  <go:slidesCustomData xmlns:go="http://customooxmlschemas.google.com/" textRoundtripDataId="15"/>
                </a:ext>
              </a:extLst>
            </a:endParaRPr>
          </a:p>
          <a:p>
            <a:pPr indent="0" lvl="0" marL="0" rtl="0" algn="l">
              <a:lnSpc>
                <a:spcPct val="100000"/>
              </a:lnSpc>
              <a:spcBef>
                <a:spcPts val="0"/>
              </a:spcBef>
              <a:spcAft>
                <a:spcPts val="0"/>
              </a:spcAft>
              <a:buClr>
                <a:srgbClr val="127E67"/>
              </a:buClr>
              <a:buSzPts val="4000"/>
              <a:buNone/>
            </a:pPr>
            <a:r>
              <a:rPr lang="en-US">
                <a:extLst>
                  <a:ext uri="http://customooxmlschemas.google.com/">
                    <go:slidesCustomData xmlns:go="http://customooxmlschemas.google.com/" textRoundtripDataId="16"/>
                  </a:ext>
                </a:extLst>
              </a:rPr>
              <a:t>a Text</a:t>
            </a:r>
            <a:endParaRPr/>
          </a:p>
        </p:txBody>
      </p:sp>
      <p:pic>
        <p:nvPicPr>
          <p:cNvPr descr="Artboard 26 copy 33@2x.png" id="197" name="Google Shape;197;p9"/>
          <p:cNvPicPr preferRelativeResize="0"/>
          <p:nvPr/>
        </p:nvPicPr>
        <p:blipFill rotWithShape="1">
          <a:blip r:embed="rId3">
            <a:alphaModFix/>
          </a:blip>
          <a:srcRect b="0" l="0" r="0" t="0"/>
          <a:stretch/>
        </p:blipFill>
        <p:spPr>
          <a:xfrm>
            <a:off x="7081927" y="2104281"/>
            <a:ext cx="4039014" cy="269342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2" name="Shape 202"/>
        <p:cNvGrpSpPr/>
        <p:nvPr/>
      </p:nvGrpSpPr>
      <p:grpSpPr>
        <a:xfrm>
          <a:off x="0" y="0"/>
          <a:ext cx="0" cy="0"/>
          <a:chOff x="0" y="0"/>
          <a:chExt cx="0" cy="0"/>
        </a:xfrm>
      </p:grpSpPr>
      <p:sp>
        <p:nvSpPr>
          <p:cNvPr id="203" name="Google Shape;203;g8d72072f98_0_0"/>
          <p:cNvSpPr txBox="1"/>
          <p:nvPr>
            <p:ph idx="1" type="subTitle"/>
          </p:nvPr>
        </p:nvSpPr>
        <p:spPr>
          <a:xfrm>
            <a:off x="660801" y="2375210"/>
            <a:ext cx="4669500" cy="3690900"/>
          </a:xfrm>
          <a:prstGeom prst="rect">
            <a:avLst/>
          </a:prstGeom>
          <a:noFill/>
          <a:ln>
            <a:noFill/>
          </a:ln>
        </p:spPr>
        <p:txBody>
          <a:bodyPr anchorCtr="0" anchor="t" bIns="45700" lIns="0" spcFirstLastPara="1" rIns="0" wrap="square" tIns="45700">
            <a:noAutofit/>
          </a:bodyPr>
          <a:lstStyle/>
          <a:p>
            <a:pPr indent="0" lvl="0" marL="0" rtl="0" algn="l">
              <a:lnSpc>
                <a:spcPct val="120000"/>
              </a:lnSpc>
              <a:spcBef>
                <a:spcPts val="0"/>
              </a:spcBef>
              <a:spcAft>
                <a:spcPts val="0"/>
              </a:spcAft>
              <a:buClr>
                <a:srgbClr val="127E67"/>
              </a:buClr>
              <a:buSzPts val="1800"/>
              <a:buNone/>
            </a:pPr>
            <a:r>
              <a:rPr b="1" lang="en-US">
                <a:solidFill>
                  <a:srgbClr val="127E67"/>
                </a:solidFill>
              </a:rPr>
              <a:t>During</a:t>
            </a:r>
            <a:r>
              <a:rPr b="1" lang="en-US">
                <a:solidFill>
                  <a:srgbClr val="127E67"/>
                </a:solidFill>
              </a:rPr>
              <a:t> </a:t>
            </a:r>
            <a:r>
              <a:rPr b="1" lang="en-US">
                <a:solidFill>
                  <a:schemeClr val="dk1"/>
                </a:solidFill>
              </a:rPr>
              <a:t>highlighting</a:t>
            </a:r>
            <a:r>
              <a:rPr b="1" lang="en-US">
                <a:solidFill>
                  <a:srgbClr val="127E67"/>
                </a:solidFill>
              </a:rPr>
              <a:t> and </a:t>
            </a:r>
            <a:r>
              <a:rPr b="1" lang="en-US">
                <a:solidFill>
                  <a:schemeClr val="dk1"/>
                </a:solidFill>
                <a:extLst>
                  <a:ext uri="http://customooxmlschemas.google.com/">
                    <go:slidesCustomData xmlns:go="http://customooxmlschemas.google.com/" textRoundtripDataId="17"/>
                  </a:ext>
                </a:extLst>
              </a:rPr>
              <a:t>annotating</a:t>
            </a:r>
            <a:r>
              <a:rPr b="1" lang="en-US">
                <a:solidFill>
                  <a:schemeClr val="dk1"/>
                </a:solidFill>
              </a:rPr>
              <a:t>,</a:t>
            </a:r>
            <a:r>
              <a:rPr b="1" lang="en-US">
                <a:solidFill>
                  <a:srgbClr val="127E67"/>
                </a:solidFill>
              </a:rPr>
              <a:t> look for issues that drive the debate.</a:t>
            </a:r>
            <a:endParaRPr/>
          </a:p>
          <a:p>
            <a:pPr indent="-342900" lvl="0" marL="457200" rtl="0" algn="l">
              <a:lnSpc>
                <a:spcPct val="120000"/>
              </a:lnSpc>
              <a:spcBef>
                <a:spcPts val="1200"/>
              </a:spcBef>
              <a:spcAft>
                <a:spcPts val="0"/>
              </a:spcAft>
              <a:buSzPts val="1800"/>
              <a:buChar char="●"/>
            </a:pPr>
            <a:r>
              <a:rPr lang="en-US"/>
              <a:t>An </a:t>
            </a:r>
            <a:r>
              <a:rPr b="1" lang="en-US">
                <a:extLst>
                  <a:ext uri="http://customooxmlschemas.google.com/">
                    <go:slidesCustomData xmlns:go="http://customooxmlschemas.google.com/" textRoundtripDataId="18"/>
                  </a:ext>
                </a:extLst>
              </a:rPr>
              <a:t>issue</a:t>
            </a:r>
            <a:r>
              <a:rPr lang="en-US">
                <a:extLst>
                  <a:ext uri="http://customooxmlschemas.google.com/">
                    <go:slidesCustomData xmlns:go="http://customooxmlschemas.google.com/" textRoundtripDataId="19"/>
                  </a:ext>
                </a:extLst>
              </a:rPr>
              <a:t> </a:t>
            </a:r>
            <a:r>
              <a:rPr lang="en-US"/>
              <a:t>is an underlying idea that can be debated. It has at least two sides. </a:t>
            </a:r>
            <a:endParaRPr/>
          </a:p>
          <a:p>
            <a:pPr indent="-342900" lvl="0" marL="457200" rtl="0" algn="l">
              <a:lnSpc>
                <a:spcPct val="120000"/>
              </a:lnSpc>
              <a:spcBef>
                <a:spcPts val="0"/>
              </a:spcBef>
              <a:spcAft>
                <a:spcPts val="0"/>
              </a:spcAft>
              <a:buSzPts val="1800"/>
              <a:buChar char="●"/>
            </a:pPr>
            <a:r>
              <a:rPr lang="en-US"/>
              <a:t>Multiple arguments—even opposing arguments—can be built based on a single issue.</a:t>
            </a:r>
            <a:endParaRPr/>
          </a:p>
          <a:p>
            <a:pPr indent="-342900" lvl="0" marL="457200" rtl="0" algn="l">
              <a:lnSpc>
                <a:spcPct val="120000"/>
              </a:lnSpc>
              <a:spcBef>
                <a:spcPts val="0"/>
              </a:spcBef>
              <a:spcAft>
                <a:spcPts val="0"/>
              </a:spcAft>
              <a:buSzPts val="1800"/>
              <a:buChar char="●"/>
            </a:pPr>
            <a:r>
              <a:rPr lang="en-US"/>
              <a:t>Cost is an example of an issue people debate when they discuss school uniforms. </a:t>
            </a:r>
            <a:endParaRPr>
              <a:latin typeface="Roboto Light"/>
              <a:ea typeface="Roboto Light"/>
              <a:cs typeface="Roboto Light"/>
              <a:sym typeface="Roboto Light"/>
            </a:endParaRPr>
          </a:p>
        </p:txBody>
      </p:sp>
      <p:sp>
        <p:nvSpPr>
          <p:cNvPr id="204" name="Google Shape;204;g8d72072f98_0_0"/>
          <p:cNvSpPr txBox="1"/>
          <p:nvPr>
            <p:ph idx="2" type="body"/>
          </p:nvPr>
        </p:nvSpPr>
        <p:spPr>
          <a:xfrm>
            <a:off x="660802" y="792039"/>
            <a:ext cx="4669500" cy="1413000"/>
          </a:xfrm>
          <a:prstGeom prst="rect">
            <a:avLst/>
          </a:prstGeom>
          <a:noFill/>
          <a:ln>
            <a:noFill/>
          </a:ln>
        </p:spPr>
        <p:txBody>
          <a:bodyPr anchorCtr="0" anchor="t" bIns="45700" lIns="0" spcFirstLastPara="1" rIns="0" wrap="square" tIns="45700">
            <a:noAutofit/>
          </a:bodyPr>
          <a:lstStyle/>
          <a:p>
            <a:pPr indent="0" lvl="0" marL="0" rtl="0" algn="l">
              <a:lnSpc>
                <a:spcPct val="100000"/>
              </a:lnSpc>
              <a:spcBef>
                <a:spcPts val="0"/>
              </a:spcBef>
              <a:spcAft>
                <a:spcPts val="0"/>
              </a:spcAft>
              <a:buClr>
                <a:srgbClr val="127E67"/>
              </a:buClr>
              <a:buSzPts val="4000"/>
              <a:buNone/>
            </a:pPr>
            <a:r>
              <a:rPr lang="en-US">
                <a:extLst>
                  <a:ext uri="http://customooxmlschemas.google.com/">
                    <go:slidesCustomData xmlns:go="http://customooxmlschemas.google.com/" textRoundtripDataId="20"/>
                  </a:ext>
                </a:extLst>
              </a:rPr>
              <a:t>Read</a:t>
            </a:r>
            <a:r>
              <a:rPr lang="en-US">
                <a:extLst>
                  <a:ext uri="http://customooxmlschemas.google.com/">
                    <go:slidesCustomData xmlns:go="http://customooxmlschemas.google.com/" textRoundtripDataId="21"/>
                  </a:ext>
                </a:extLst>
              </a:rPr>
              <a:t> Closely to Discover Issues</a:t>
            </a:r>
            <a:endParaRPr/>
          </a:p>
        </p:txBody>
      </p:sp>
      <p:pic>
        <p:nvPicPr>
          <p:cNvPr descr="Artboard 26 copy 33@2x.png" id="205" name="Google Shape;205;g8d72072f98_0_0"/>
          <p:cNvPicPr preferRelativeResize="0"/>
          <p:nvPr/>
        </p:nvPicPr>
        <p:blipFill rotWithShape="1">
          <a:blip r:embed="rId3">
            <a:alphaModFix/>
          </a:blip>
          <a:srcRect b="0" l="0" r="0" t="0"/>
          <a:stretch/>
        </p:blipFill>
        <p:spPr>
          <a:xfrm>
            <a:off x="7081927" y="2104281"/>
            <a:ext cx="4039013" cy="269342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0" name="Shape 210"/>
        <p:cNvGrpSpPr/>
        <p:nvPr/>
      </p:nvGrpSpPr>
      <p:grpSpPr>
        <a:xfrm>
          <a:off x="0" y="0"/>
          <a:ext cx="0" cy="0"/>
          <a:chOff x="0" y="0"/>
          <a:chExt cx="0" cy="0"/>
        </a:xfrm>
      </p:grpSpPr>
      <p:sp>
        <p:nvSpPr>
          <p:cNvPr id="211" name="Google Shape;211;p10"/>
          <p:cNvSpPr txBox="1"/>
          <p:nvPr>
            <p:ph idx="1" type="subTitle"/>
          </p:nvPr>
        </p:nvSpPr>
        <p:spPr>
          <a:xfrm>
            <a:off x="660801" y="2375210"/>
            <a:ext cx="4669482" cy="3690751"/>
          </a:xfrm>
          <a:prstGeom prst="rect">
            <a:avLst/>
          </a:prstGeom>
          <a:noFill/>
          <a:ln>
            <a:noFill/>
          </a:ln>
        </p:spPr>
        <p:txBody>
          <a:bodyPr anchorCtr="0" anchor="t" bIns="45700" lIns="0" spcFirstLastPara="1" rIns="0" wrap="square" tIns="45700">
            <a:noAutofit/>
          </a:bodyPr>
          <a:lstStyle/>
          <a:p>
            <a:pPr indent="0" lvl="0" marL="0" rtl="0" algn="l">
              <a:lnSpc>
                <a:spcPct val="120000"/>
              </a:lnSpc>
              <a:spcBef>
                <a:spcPts val="0"/>
              </a:spcBef>
              <a:spcAft>
                <a:spcPts val="0"/>
              </a:spcAft>
              <a:buClr>
                <a:srgbClr val="127E67"/>
              </a:buClr>
              <a:buSzPts val="1800"/>
              <a:buNone/>
            </a:pPr>
            <a:r>
              <a:rPr b="1" lang="en-US">
                <a:solidFill>
                  <a:srgbClr val="127E67"/>
                </a:solidFill>
                <a:latin typeface="Roboto"/>
                <a:ea typeface="Roboto"/>
                <a:cs typeface="Roboto"/>
                <a:sym typeface="Roboto"/>
              </a:rPr>
              <a:t>After Reading</a:t>
            </a:r>
            <a:r>
              <a:rPr b="1" lang="en-US">
                <a:latin typeface="Roboto"/>
                <a:ea typeface="Roboto"/>
                <a:cs typeface="Roboto"/>
                <a:sym typeface="Roboto"/>
              </a:rPr>
              <a:t>, you should</a:t>
            </a:r>
            <a:endParaRPr>
              <a:extLst>
                <a:ext uri="http://customooxmlschemas.google.com/">
                  <go:slidesCustomData xmlns:go="http://customooxmlschemas.google.com/" textRoundtripDataId="22"/>
                </a:ext>
              </a:extLst>
            </a:endParaRPr>
          </a:p>
          <a:p>
            <a:pPr indent="-342900" lvl="0" marL="342900" rtl="0" algn="l">
              <a:lnSpc>
                <a:spcPct val="120000"/>
              </a:lnSpc>
              <a:spcBef>
                <a:spcPts val="1200"/>
              </a:spcBef>
              <a:spcAft>
                <a:spcPts val="0"/>
              </a:spcAft>
              <a:buClr>
                <a:srgbClr val="212136"/>
              </a:buClr>
              <a:buSzPts val="1800"/>
              <a:buFont typeface="Arial"/>
              <a:buChar char="•"/>
            </a:pPr>
            <a:r>
              <a:rPr lang="en-US">
                <a:latin typeface="Roboto"/>
                <a:ea typeface="Roboto"/>
                <a:cs typeface="Roboto"/>
                <a:sym typeface="Roboto"/>
              </a:rPr>
              <a:t>reread your </a:t>
            </a:r>
            <a:r>
              <a:rPr lang="en-US">
                <a:latin typeface="Roboto"/>
                <a:ea typeface="Roboto"/>
                <a:cs typeface="Roboto"/>
                <a:sym typeface="Roboto"/>
                <a:extLst>
                  <a:ext uri="http://customooxmlschemas.google.com/">
                    <go:slidesCustomData xmlns:go="http://customooxmlschemas.google.com/" textRoundtripDataId="23"/>
                  </a:ext>
                </a:extLst>
              </a:rPr>
              <a:t>annotations</a:t>
            </a:r>
            <a:r>
              <a:rPr lang="en-US">
                <a:latin typeface="Roboto"/>
                <a:ea typeface="Roboto"/>
                <a:cs typeface="Roboto"/>
                <a:sym typeface="Roboto"/>
              </a:rPr>
              <a:t>; and</a:t>
            </a:r>
            <a:endParaRPr/>
          </a:p>
          <a:p>
            <a:pPr indent="-342900" lvl="0" marL="342900" rtl="0" algn="l">
              <a:lnSpc>
                <a:spcPct val="120000"/>
              </a:lnSpc>
              <a:spcBef>
                <a:spcPts val="1200"/>
              </a:spcBef>
              <a:spcAft>
                <a:spcPts val="0"/>
              </a:spcAft>
              <a:buClr>
                <a:srgbClr val="212136"/>
              </a:buClr>
              <a:buSzPts val="1800"/>
              <a:buFont typeface="Arial"/>
              <a:buChar char="•"/>
            </a:pPr>
            <a:r>
              <a:rPr lang="en-US">
                <a:latin typeface="Roboto"/>
                <a:ea typeface="Roboto"/>
                <a:cs typeface="Roboto"/>
                <a:sym typeface="Roboto"/>
              </a:rPr>
              <a:t>use your annotations and notes when responding to the </a:t>
            </a:r>
            <a:r>
              <a:rPr lang="en-US">
                <a:latin typeface="Roboto"/>
                <a:ea typeface="Roboto"/>
                <a:cs typeface="Roboto"/>
                <a:sym typeface="Roboto"/>
                <a:extLst>
                  <a:ext uri="http://customooxmlschemas.google.com/">
                    <go:slidesCustomData xmlns:go="http://customooxmlschemas.google.com/" textRoundtripDataId="24"/>
                  </a:ext>
                </a:extLst>
              </a:rPr>
              <a:t>prompt</a:t>
            </a:r>
            <a:r>
              <a:rPr lang="en-US">
                <a:latin typeface="Roboto"/>
                <a:ea typeface="Roboto"/>
                <a:cs typeface="Roboto"/>
                <a:sym typeface="Roboto"/>
              </a:rPr>
              <a:t>.</a:t>
            </a:r>
            <a:endParaRPr>
              <a:latin typeface="Roboto Light"/>
              <a:ea typeface="Roboto Light"/>
              <a:cs typeface="Roboto Light"/>
              <a:sym typeface="Roboto Light"/>
            </a:endParaRPr>
          </a:p>
        </p:txBody>
      </p:sp>
      <p:sp>
        <p:nvSpPr>
          <p:cNvPr id="212" name="Google Shape;212;p10"/>
          <p:cNvSpPr txBox="1"/>
          <p:nvPr>
            <p:ph idx="2" type="body"/>
          </p:nvPr>
        </p:nvSpPr>
        <p:spPr>
          <a:xfrm>
            <a:off x="660802" y="792039"/>
            <a:ext cx="4669481" cy="1412875"/>
          </a:xfrm>
          <a:prstGeom prst="rect">
            <a:avLst/>
          </a:prstGeom>
          <a:noFill/>
          <a:ln>
            <a:noFill/>
          </a:ln>
        </p:spPr>
        <p:txBody>
          <a:bodyPr anchorCtr="0" anchor="t" bIns="45700" lIns="0" spcFirstLastPara="1" rIns="0" wrap="square" tIns="45700">
            <a:noAutofit/>
          </a:bodyPr>
          <a:lstStyle/>
          <a:p>
            <a:pPr indent="0" lvl="0" marL="0" rtl="0" algn="l">
              <a:lnSpc>
                <a:spcPct val="100000"/>
              </a:lnSpc>
              <a:spcBef>
                <a:spcPts val="0"/>
              </a:spcBef>
              <a:spcAft>
                <a:spcPts val="0"/>
              </a:spcAft>
              <a:buClr>
                <a:srgbClr val="127E67"/>
              </a:buClr>
              <a:buSzPts val="4000"/>
              <a:buNone/>
            </a:pPr>
            <a:r>
              <a:rPr lang="en-US"/>
              <a:t>How to </a:t>
            </a:r>
            <a:r>
              <a:rPr lang="en-US">
                <a:extLst>
                  <a:ext uri="http://customooxmlschemas.google.com/">
                    <go:slidesCustomData xmlns:go="http://customooxmlschemas.google.com/" textRoundtripDataId="25"/>
                  </a:ext>
                </a:extLst>
              </a:rPr>
              <a:t>Annotate </a:t>
            </a:r>
            <a:endParaRPr>
              <a:extLst>
                <a:ext uri="http://customooxmlschemas.google.com/">
                  <go:slidesCustomData xmlns:go="http://customooxmlschemas.google.com/" textRoundtripDataId="26"/>
                </a:ext>
              </a:extLst>
            </a:endParaRPr>
          </a:p>
          <a:p>
            <a:pPr indent="0" lvl="0" marL="0" rtl="0" algn="l">
              <a:lnSpc>
                <a:spcPct val="100000"/>
              </a:lnSpc>
              <a:spcBef>
                <a:spcPts val="0"/>
              </a:spcBef>
              <a:spcAft>
                <a:spcPts val="0"/>
              </a:spcAft>
              <a:buClr>
                <a:srgbClr val="127E67"/>
              </a:buClr>
              <a:buSzPts val="4000"/>
              <a:buNone/>
            </a:pPr>
            <a:r>
              <a:rPr lang="en-US">
                <a:extLst>
                  <a:ext uri="http://customooxmlschemas.google.com/">
                    <go:slidesCustomData xmlns:go="http://customooxmlschemas.google.com/" textRoundtripDataId="27"/>
                  </a:ext>
                </a:extLst>
              </a:rPr>
              <a:t>a Text</a:t>
            </a:r>
            <a:endParaRPr/>
          </a:p>
        </p:txBody>
      </p:sp>
      <p:pic>
        <p:nvPicPr>
          <p:cNvPr descr="Artboard 26 copy 33@2x.png" id="213" name="Google Shape;213;p10"/>
          <p:cNvPicPr preferRelativeResize="0"/>
          <p:nvPr/>
        </p:nvPicPr>
        <p:blipFill rotWithShape="1">
          <a:blip r:embed="rId3">
            <a:alphaModFix/>
          </a:blip>
          <a:srcRect b="0" l="0" r="0" t="0"/>
          <a:stretch/>
        </p:blipFill>
        <p:spPr>
          <a:xfrm>
            <a:off x="7081927" y="2104281"/>
            <a:ext cx="4039014" cy="2693426"/>
          </a:xfrm>
          <a:prstGeom prst="rect">
            <a:avLst/>
          </a:prstGeom>
          <a:noFill/>
          <a:ln>
            <a:noFill/>
          </a:ln>
        </p:spPr>
      </p:pic>
      <p:pic>
        <p:nvPicPr>
          <p:cNvPr id="214" name="Google Shape;214;p10"/>
          <p:cNvPicPr preferRelativeResize="0"/>
          <p:nvPr/>
        </p:nvPicPr>
        <p:blipFill rotWithShape="1">
          <a:blip r:embed="rId4">
            <a:alphaModFix/>
          </a:blip>
          <a:srcRect b="0" l="0" r="0" t="0"/>
          <a:stretch/>
        </p:blipFill>
        <p:spPr>
          <a:xfrm>
            <a:off x="9448800" y="3429000"/>
            <a:ext cx="1262353" cy="126235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9" name="Shape 219"/>
        <p:cNvGrpSpPr/>
        <p:nvPr/>
      </p:nvGrpSpPr>
      <p:grpSpPr>
        <a:xfrm>
          <a:off x="0" y="0"/>
          <a:ext cx="0" cy="0"/>
          <a:chOff x="0" y="0"/>
          <a:chExt cx="0" cy="0"/>
        </a:xfrm>
      </p:grpSpPr>
      <p:sp>
        <p:nvSpPr>
          <p:cNvPr id="220" name="Google Shape;220;p11"/>
          <p:cNvSpPr txBox="1"/>
          <p:nvPr>
            <p:ph idx="1" type="subTitle"/>
          </p:nvPr>
        </p:nvSpPr>
        <p:spPr>
          <a:xfrm>
            <a:off x="660801" y="3612995"/>
            <a:ext cx="4647179" cy="1738974"/>
          </a:xfrm>
          <a:prstGeom prst="rect">
            <a:avLst/>
          </a:prstGeom>
          <a:noFill/>
          <a:ln>
            <a:noFill/>
          </a:ln>
        </p:spPr>
        <p:txBody>
          <a:bodyPr anchorCtr="0" anchor="t" bIns="45700" lIns="0" spcFirstLastPara="1" rIns="0" wrap="square" tIns="45700">
            <a:noAutofit/>
          </a:bodyPr>
          <a:lstStyle/>
          <a:p>
            <a:pPr indent="0" lvl="0" marL="0" rtl="0" algn="l">
              <a:lnSpc>
                <a:spcPct val="120000"/>
              </a:lnSpc>
              <a:spcBef>
                <a:spcPts val="0"/>
              </a:spcBef>
              <a:spcAft>
                <a:spcPts val="0"/>
              </a:spcAft>
              <a:buClr>
                <a:srgbClr val="212136"/>
              </a:buClr>
              <a:buSzPts val="2200"/>
              <a:buNone/>
            </a:pPr>
            <a:r>
              <a:rPr lang="en-US"/>
              <a:t>The evidence you find when reading a text can help support the argument you make in your writing.</a:t>
            </a:r>
            <a:endParaRPr/>
          </a:p>
        </p:txBody>
      </p:sp>
      <p:sp>
        <p:nvSpPr>
          <p:cNvPr id="221" name="Google Shape;221;p11"/>
          <p:cNvSpPr txBox="1"/>
          <p:nvPr>
            <p:ph idx="2" type="body"/>
          </p:nvPr>
        </p:nvSpPr>
        <p:spPr>
          <a:xfrm>
            <a:off x="660801" y="2032998"/>
            <a:ext cx="4647178" cy="1412875"/>
          </a:xfrm>
          <a:prstGeom prst="rect">
            <a:avLst/>
          </a:prstGeom>
          <a:noFill/>
          <a:ln>
            <a:noFill/>
          </a:ln>
        </p:spPr>
        <p:txBody>
          <a:bodyPr anchorCtr="0" anchor="b" bIns="45700" lIns="0" spcFirstLastPara="1" rIns="0" wrap="square" tIns="45700">
            <a:noAutofit/>
          </a:bodyPr>
          <a:lstStyle/>
          <a:p>
            <a:pPr indent="0" lvl="0" marL="0" rtl="0" algn="l">
              <a:lnSpc>
                <a:spcPct val="100000"/>
              </a:lnSpc>
              <a:spcBef>
                <a:spcPts val="0"/>
              </a:spcBef>
              <a:spcAft>
                <a:spcPts val="0"/>
              </a:spcAft>
              <a:buClr>
                <a:srgbClr val="127E67"/>
              </a:buClr>
              <a:buSzPts val="4000"/>
              <a:buNone/>
            </a:pPr>
            <a:r>
              <a:rPr lang="en-US"/>
              <a:t>How does note-taking help you write?</a:t>
            </a:r>
            <a:endParaRPr/>
          </a:p>
        </p:txBody>
      </p:sp>
      <p:pic>
        <p:nvPicPr>
          <p:cNvPr id="222" name="Google Shape;222;p11"/>
          <p:cNvPicPr preferRelativeResize="0"/>
          <p:nvPr/>
        </p:nvPicPr>
        <p:blipFill rotWithShape="1">
          <a:blip r:embed="rId3">
            <a:alphaModFix/>
          </a:blip>
          <a:srcRect b="0" l="0" r="0" t="0"/>
          <a:stretch/>
        </p:blipFill>
        <p:spPr>
          <a:xfrm>
            <a:off x="7525548" y="3581400"/>
            <a:ext cx="1167114" cy="1167114"/>
          </a:xfrm>
          <a:prstGeom prst="rect">
            <a:avLst/>
          </a:prstGeom>
          <a:noFill/>
          <a:ln>
            <a:noFill/>
          </a:ln>
        </p:spPr>
      </p:pic>
      <p:pic>
        <p:nvPicPr>
          <p:cNvPr id="223" name="Google Shape;223;p11"/>
          <p:cNvPicPr preferRelativeResize="0"/>
          <p:nvPr/>
        </p:nvPicPr>
        <p:blipFill rotWithShape="1">
          <a:blip r:embed="rId4">
            <a:alphaModFix/>
          </a:blip>
          <a:srcRect b="0" l="0" r="0" t="0"/>
          <a:stretch/>
        </p:blipFill>
        <p:spPr>
          <a:xfrm>
            <a:off x="8686800" y="1765408"/>
            <a:ext cx="1167114" cy="1167114"/>
          </a:xfrm>
          <a:prstGeom prst="rect">
            <a:avLst/>
          </a:prstGeom>
          <a:noFill/>
          <a:ln>
            <a:noFill/>
          </a:ln>
        </p:spPr>
      </p:pic>
      <p:cxnSp>
        <p:nvCxnSpPr>
          <p:cNvPr id="224" name="Google Shape;224;p11"/>
          <p:cNvCxnSpPr/>
          <p:nvPr/>
        </p:nvCxnSpPr>
        <p:spPr>
          <a:xfrm flipH="1" rot="10800000">
            <a:off x="8499229" y="3045737"/>
            <a:ext cx="328120" cy="461634"/>
          </a:xfrm>
          <a:prstGeom prst="straightConnector1">
            <a:avLst/>
          </a:prstGeom>
          <a:noFill/>
          <a:ln cap="flat" cmpd="sng" w="19050">
            <a:solidFill>
              <a:srgbClr val="5B5B74"/>
            </a:solidFill>
            <a:prstDash val="solid"/>
            <a:round/>
            <a:headEnd len="sm" w="sm" type="none"/>
            <a:tailEnd len="med" w="med" type="triangle"/>
          </a:ln>
        </p:spPr>
      </p:cxnSp>
      <p:pic>
        <p:nvPicPr>
          <p:cNvPr id="225" name="Google Shape;225;p11"/>
          <p:cNvPicPr preferRelativeResize="0"/>
          <p:nvPr/>
        </p:nvPicPr>
        <p:blipFill rotWithShape="1">
          <a:blip r:embed="rId3">
            <a:alphaModFix/>
          </a:blip>
          <a:srcRect b="0" l="0" r="0" t="0"/>
          <a:stretch/>
        </p:blipFill>
        <p:spPr>
          <a:xfrm>
            <a:off x="9933696" y="3581400"/>
            <a:ext cx="1167114" cy="1167114"/>
          </a:xfrm>
          <a:prstGeom prst="rect">
            <a:avLst/>
          </a:prstGeom>
          <a:noFill/>
          <a:ln>
            <a:noFill/>
          </a:ln>
        </p:spPr>
      </p:pic>
      <p:cxnSp>
        <p:nvCxnSpPr>
          <p:cNvPr id="226" name="Google Shape;226;p11"/>
          <p:cNvCxnSpPr/>
          <p:nvPr/>
        </p:nvCxnSpPr>
        <p:spPr>
          <a:xfrm rot="10800000">
            <a:off x="9758815" y="3045829"/>
            <a:ext cx="349762" cy="461542"/>
          </a:xfrm>
          <a:prstGeom prst="straightConnector1">
            <a:avLst/>
          </a:prstGeom>
          <a:noFill/>
          <a:ln cap="flat" cmpd="sng" w="19050">
            <a:solidFill>
              <a:srgbClr val="5B5B74"/>
            </a:solidFill>
            <a:prstDash val="solid"/>
            <a:round/>
            <a:headEnd len="sm" w="sm" type="none"/>
            <a:tailEnd len="med" w="med" type="triangle"/>
          </a:ln>
        </p:spPr>
      </p:cxn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1" name="Shape 231"/>
        <p:cNvGrpSpPr/>
        <p:nvPr/>
      </p:nvGrpSpPr>
      <p:grpSpPr>
        <a:xfrm>
          <a:off x="0" y="0"/>
          <a:ext cx="0" cy="0"/>
          <a:chOff x="0" y="0"/>
          <a:chExt cx="0" cy="0"/>
        </a:xfrm>
      </p:grpSpPr>
      <p:sp>
        <p:nvSpPr>
          <p:cNvPr id="232" name="Google Shape;232;p12"/>
          <p:cNvSpPr txBox="1"/>
          <p:nvPr>
            <p:ph idx="1" type="body"/>
          </p:nvPr>
        </p:nvSpPr>
        <p:spPr>
          <a:xfrm>
            <a:off x="660801" y="2722562"/>
            <a:ext cx="2898827" cy="1412875"/>
          </a:xfrm>
          <a:prstGeom prst="rect">
            <a:avLst/>
          </a:prstGeom>
          <a:noFill/>
          <a:ln>
            <a:noFill/>
          </a:ln>
        </p:spPr>
        <p:txBody>
          <a:bodyPr anchorCtr="0" anchor="ctr" bIns="45700" lIns="0" spcFirstLastPara="1" rIns="0" wrap="square" tIns="45700">
            <a:noAutofit/>
          </a:bodyPr>
          <a:lstStyle/>
          <a:p>
            <a:pPr indent="0" lvl="0" marL="0" rtl="0" algn="l">
              <a:lnSpc>
                <a:spcPct val="100000"/>
              </a:lnSpc>
              <a:spcBef>
                <a:spcPts val="0"/>
              </a:spcBef>
              <a:spcAft>
                <a:spcPts val="0"/>
              </a:spcAft>
              <a:buClr>
                <a:srgbClr val="212136"/>
              </a:buClr>
              <a:buSzPts val="4000"/>
              <a:buNone/>
            </a:pPr>
            <a:r>
              <a:rPr lang="en-US">
                <a:extLst>
                  <a:ext uri="http://customooxmlschemas.google.com/">
                    <go:slidesCustomData xmlns:go="http://customooxmlschemas.google.com/" textRoundtripDataId="28"/>
                  </a:ext>
                </a:extLst>
              </a:rPr>
              <a:t>Whole Group Model</a:t>
            </a:r>
            <a:endParaRPr/>
          </a:p>
        </p:txBody>
      </p:sp>
      <p:sp>
        <p:nvSpPr>
          <p:cNvPr id="233" name="Google Shape;233;p12"/>
          <p:cNvSpPr txBox="1"/>
          <p:nvPr>
            <p:ph idx="2" type="subTitle"/>
          </p:nvPr>
        </p:nvSpPr>
        <p:spPr>
          <a:xfrm>
            <a:off x="4723785" y="891072"/>
            <a:ext cx="6807413" cy="5075853"/>
          </a:xfrm>
          <a:prstGeom prst="rect">
            <a:avLst/>
          </a:prstGeom>
          <a:noFill/>
          <a:ln>
            <a:noFill/>
          </a:ln>
        </p:spPr>
        <p:txBody>
          <a:bodyPr anchorCtr="0" anchor="ctr" bIns="45700" lIns="0" spcFirstLastPara="1" rIns="0" wrap="square" tIns="45700">
            <a:noAutofit/>
          </a:bodyPr>
          <a:lstStyle/>
          <a:p>
            <a:pPr indent="0" lvl="0" marL="0" rtl="0" algn="l">
              <a:lnSpc>
                <a:spcPct val="120000"/>
              </a:lnSpc>
              <a:spcBef>
                <a:spcPts val="0"/>
              </a:spcBef>
              <a:spcAft>
                <a:spcPts val="0"/>
              </a:spcAft>
              <a:buClr>
                <a:srgbClr val="212136"/>
              </a:buClr>
              <a:buSzPts val="1800"/>
              <a:buNone/>
            </a:pPr>
            <a:r>
              <a:rPr lang="en-US" sz="1800"/>
              <a:t>Many schools encourage parents to support a school-wide uniform policy by claiming that uniforms reduce clothing costs and make providing clothing easier for parents. In actuality, the cost of school uniforms has been proven to be greater than the cost of regular clothes. Within a uniform policy, schools specify certain items of clothing and accessories that must be worn by all students. Often, these items are only available for purchase from particular stores or manufacturers. This lack of purchasing options makes it harder for parents to find competitive </a:t>
            </a:r>
            <a:r>
              <a:rPr lang="en-US" sz="1800">
                <a:extLst>
                  <a:ext uri="http://customooxmlschemas.google.com/">
                    <go:slidesCustomData xmlns:go="http://customooxmlschemas.google.com/" textRoundtripDataId="29"/>
                  </a:ext>
                </a:extLst>
              </a:rPr>
              <a:t>pricing</a:t>
            </a:r>
            <a:r>
              <a:rPr lang="en-US" sz="1800"/>
              <a:t> and limits parents’ choice of how much to spend on their children's clothing. Other times, uniforms are available only from online retailers, which presents extra challenges for parents without credit cards or for students living in temporary situations.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8" name="Shape 238"/>
        <p:cNvGrpSpPr/>
        <p:nvPr/>
      </p:nvGrpSpPr>
      <p:grpSpPr>
        <a:xfrm>
          <a:off x="0" y="0"/>
          <a:ext cx="0" cy="0"/>
          <a:chOff x="0" y="0"/>
          <a:chExt cx="0" cy="0"/>
        </a:xfrm>
      </p:grpSpPr>
      <p:sp>
        <p:nvSpPr>
          <p:cNvPr id="239" name="Google Shape;239;p13"/>
          <p:cNvSpPr txBox="1"/>
          <p:nvPr>
            <p:ph type="title"/>
          </p:nvPr>
        </p:nvSpPr>
        <p:spPr>
          <a:xfrm>
            <a:off x="660800" y="792040"/>
            <a:ext cx="5249346" cy="1737800"/>
          </a:xfrm>
          <a:prstGeom prst="rect">
            <a:avLst/>
          </a:prstGeom>
          <a:noFill/>
          <a:ln>
            <a:noFill/>
          </a:ln>
        </p:spPr>
        <p:txBody>
          <a:bodyPr anchorCtr="0" anchor="t" bIns="45700" lIns="0" spcFirstLastPara="1" rIns="0" wrap="square" tIns="45700">
            <a:noAutofit/>
          </a:bodyPr>
          <a:lstStyle/>
          <a:p>
            <a:pPr indent="0" lvl="0" marL="0" rtl="0" algn="l">
              <a:lnSpc>
                <a:spcPct val="100000"/>
              </a:lnSpc>
              <a:spcBef>
                <a:spcPts val="0"/>
              </a:spcBef>
              <a:spcAft>
                <a:spcPts val="0"/>
              </a:spcAft>
              <a:buClr>
                <a:srgbClr val="212136"/>
              </a:buClr>
              <a:buSzPts val="5000"/>
              <a:buFont typeface="Roboto"/>
              <a:buNone/>
            </a:pPr>
            <a:r>
              <a:rPr lang="en-US"/>
              <a:t>How to </a:t>
            </a:r>
            <a:r>
              <a:rPr lang="en-US">
                <a:extLst>
                  <a:ext uri="http://customooxmlschemas.google.com/">
                    <go:slidesCustomData xmlns:go="http://customooxmlschemas.google.com/" textRoundtripDataId="30"/>
                  </a:ext>
                </a:extLst>
              </a:rPr>
              <a:t>Annotate a Text</a:t>
            </a:r>
            <a:endParaRPr/>
          </a:p>
        </p:txBody>
      </p:sp>
      <p:sp>
        <p:nvSpPr>
          <p:cNvPr id="240" name="Google Shape;240;p13"/>
          <p:cNvSpPr txBox="1"/>
          <p:nvPr/>
        </p:nvSpPr>
        <p:spPr>
          <a:xfrm>
            <a:off x="1133876" y="3429000"/>
            <a:ext cx="4352400" cy="2413200"/>
          </a:xfrm>
          <a:prstGeom prst="rect">
            <a:avLst/>
          </a:prstGeom>
          <a:noFill/>
          <a:ln>
            <a:noFill/>
          </a:ln>
        </p:spPr>
        <p:txBody>
          <a:bodyPr anchorCtr="0" anchor="t" bIns="45700" lIns="0" spcFirstLastPara="1" rIns="0" wrap="square" tIns="45700">
            <a:normAutofit/>
          </a:bodyPr>
          <a:lstStyle/>
          <a:p>
            <a:pPr indent="0" lvl="0" marL="139700" marR="0" rtl="0" algn="l">
              <a:lnSpc>
                <a:spcPct val="120000"/>
              </a:lnSpc>
              <a:spcBef>
                <a:spcPts val="0"/>
              </a:spcBef>
              <a:spcAft>
                <a:spcPts val="0"/>
              </a:spcAft>
              <a:buClr>
                <a:srgbClr val="43B02A"/>
              </a:buClr>
              <a:buSzPts val="2520"/>
              <a:buFont typeface="Roboto"/>
              <a:buNone/>
            </a:pPr>
            <a:r>
              <a:rPr b="0" i="0" lang="en-US" sz="1800" u="none" cap="none" strike="noStrike">
                <a:solidFill>
                  <a:srgbClr val="212136"/>
                </a:solidFill>
                <a:latin typeface="Roboto"/>
                <a:ea typeface="Roboto"/>
                <a:cs typeface="Roboto"/>
                <a:sym typeface="Roboto"/>
              </a:rPr>
              <a:t>Read with a purpose, such as answering a question or responding to a prompt. </a:t>
            </a:r>
            <a:endParaRPr/>
          </a:p>
          <a:p>
            <a:pPr indent="0" lvl="0" marL="139700" marR="0" rtl="0" algn="l">
              <a:lnSpc>
                <a:spcPct val="120000"/>
              </a:lnSpc>
              <a:spcBef>
                <a:spcPts val="1000"/>
              </a:spcBef>
              <a:spcAft>
                <a:spcPts val="0"/>
              </a:spcAft>
              <a:buClr>
                <a:srgbClr val="43B02A"/>
              </a:buClr>
              <a:buSzPts val="2520"/>
              <a:buFont typeface="Roboto"/>
              <a:buNone/>
            </a:pPr>
            <a:r>
              <a:rPr b="0" i="0" lang="en-US" sz="1800" u="none" cap="none" strike="noStrike">
                <a:solidFill>
                  <a:srgbClr val="212136"/>
                </a:solidFill>
                <a:latin typeface="Roboto"/>
                <a:ea typeface="Roboto"/>
                <a:cs typeface="Roboto"/>
                <a:sym typeface="Roboto"/>
              </a:rPr>
              <a:t>Highlight a few words or phrases for each detail.</a:t>
            </a:r>
            <a:endParaRPr/>
          </a:p>
          <a:p>
            <a:pPr indent="0" lvl="0" marL="127000" marR="0" rtl="0" algn="l">
              <a:lnSpc>
                <a:spcPct val="120000"/>
              </a:lnSpc>
              <a:spcBef>
                <a:spcPts val="1000"/>
              </a:spcBef>
              <a:spcAft>
                <a:spcPts val="0"/>
              </a:spcAft>
              <a:buClr>
                <a:srgbClr val="43B02A"/>
              </a:buClr>
              <a:buSzPts val="2520"/>
              <a:buFont typeface="Roboto"/>
              <a:buNone/>
            </a:pPr>
            <a:r>
              <a:rPr b="0" i="0" lang="en-US" sz="1800" u="none" cap="none" strike="noStrike">
                <a:solidFill>
                  <a:srgbClr val="212136"/>
                </a:solidFill>
                <a:latin typeface="Roboto"/>
                <a:ea typeface="Roboto"/>
                <a:cs typeface="Roboto"/>
                <a:sym typeface="Roboto"/>
              </a:rPr>
              <a:t>Write your annotation as a quick note </a:t>
            </a:r>
            <a:r>
              <a:rPr lang="en-US" sz="1800">
                <a:solidFill>
                  <a:srgbClr val="212136"/>
                </a:solidFill>
                <a:latin typeface="Roboto"/>
                <a:ea typeface="Roboto"/>
                <a:cs typeface="Roboto"/>
                <a:sym typeface="Roboto"/>
              </a:rPr>
              <a:t>(</a:t>
            </a:r>
            <a:r>
              <a:rPr b="0" i="0" lang="en-US" sz="1800" u="none" cap="none" strike="noStrike">
                <a:solidFill>
                  <a:srgbClr val="212136"/>
                </a:solidFill>
                <a:latin typeface="Roboto"/>
                <a:ea typeface="Roboto"/>
                <a:cs typeface="Roboto"/>
                <a:sym typeface="Roboto"/>
                <a:extLst>
                  <a:ext uri="http://customooxmlschemas.google.com/">
                    <go:slidesCustomData xmlns:go="http://customooxmlschemas.google.com/" textRoundtripDataId="31"/>
                  </a:ext>
                </a:extLst>
              </a:rPr>
              <a:t>fewer than two sentences).</a:t>
            </a:r>
            <a:endParaRPr b="0" i="0" sz="1800" u="none" cap="none" strike="noStrike">
              <a:solidFill>
                <a:srgbClr val="212136"/>
              </a:solidFill>
              <a:latin typeface="Roboto"/>
              <a:ea typeface="Roboto"/>
              <a:cs typeface="Roboto"/>
              <a:sym typeface="Roboto"/>
            </a:endParaRPr>
          </a:p>
        </p:txBody>
      </p:sp>
      <p:pic>
        <p:nvPicPr>
          <p:cNvPr id="241" name="Google Shape;241;p13"/>
          <p:cNvPicPr preferRelativeResize="0"/>
          <p:nvPr/>
        </p:nvPicPr>
        <p:blipFill rotWithShape="1">
          <a:blip r:embed="rId3">
            <a:alphaModFix/>
          </a:blip>
          <a:srcRect b="0" l="0" r="0" t="0"/>
          <a:stretch/>
        </p:blipFill>
        <p:spPr>
          <a:xfrm>
            <a:off x="657907" y="3466128"/>
            <a:ext cx="332693" cy="332693"/>
          </a:xfrm>
          <a:prstGeom prst="rect">
            <a:avLst/>
          </a:prstGeom>
          <a:noFill/>
          <a:ln>
            <a:noFill/>
          </a:ln>
        </p:spPr>
      </p:pic>
      <p:pic>
        <p:nvPicPr>
          <p:cNvPr id="242" name="Google Shape;242;p13"/>
          <p:cNvPicPr preferRelativeResize="0"/>
          <p:nvPr/>
        </p:nvPicPr>
        <p:blipFill rotWithShape="1">
          <a:blip r:embed="rId3">
            <a:alphaModFix/>
          </a:blip>
          <a:srcRect b="0" l="0" r="0" t="0"/>
          <a:stretch/>
        </p:blipFill>
        <p:spPr>
          <a:xfrm>
            <a:off x="657907" y="4258994"/>
            <a:ext cx="332693" cy="332693"/>
          </a:xfrm>
          <a:prstGeom prst="rect">
            <a:avLst/>
          </a:prstGeom>
          <a:noFill/>
          <a:ln>
            <a:noFill/>
          </a:ln>
        </p:spPr>
      </p:pic>
      <p:pic>
        <p:nvPicPr>
          <p:cNvPr id="243" name="Google Shape;243;p13"/>
          <p:cNvPicPr preferRelativeResize="0"/>
          <p:nvPr/>
        </p:nvPicPr>
        <p:blipFill rotWithShape="1">
          <a:blip r:embed="rId3">
            <a:alphaModFix/>
          </a:blip>
          <a:srcRect b="0" l="0" r="0" t="0"/>
          <a:stretch/>
        </p:blipFill>
        <p:spPr>
          <a:xfrm>
            <a:off x="657907" y="5046073"/>
            <a:ext cx="332693" cy="332693"/>
          </a:xfrm>
          <a:prstGeom prst="rect">
            <a:avLst/>
          </a:prstGeom>
          <a:noFill/>
          <a:ln>
            <a:noFill/>
          </a:ln>
        </p:spPr>
      </p:pic>
      <p:sp>
        <p:nvSpPr>
          <p:cNvPr id="244" name="Google Shape;244;p13"/>
          <p:cNvSpPr txBox="1"/>
          <p:nvPr/>
        </p:nvSpPr>
        <p:spPr>
          <a:xfrm>
            <a:off x="7010400" y="3429000"/>
            <a:ext cx="4352524" cy="2413276"/>
          </a:xfrm>
          <a:prstGeom prst="rect">
            <a:avLst/>
          </a:prstGeom>
          <a:noFill/>
          <a:ln>
            <a:noFill/>
          </a:ln>
        </p:spPr>
        <p:txBody>
          <a:bodyPr anchorCtr="0" anchor="t" bIns="45700" lIns="0" spcFirstLastPara="1" rIns="0" wrap="square" tIns="45700">
            <a:normAutofit/>
          </a:bodyPr>
          <a:lstStyle/>
          <a:p>
            <a:pPr indent="0" lvl="0" marL="139700" marR="0" rtl="0" algn="l">
              <a:lnSpc>
                <a:spcPct val="115000"/>
              </a:lnSpc>
              <a:spcBef>
                <a:spcPts val="0"/>
              </a:spcBef>
              <a:spcAft>
                <a:spcPts val="0"/>
              </a:spcAft>
              <a:buClr>
                <a:srgbClr val="DE2527"/>
              </a:buClr>
              <a:buSzPts val="1400"/>
              <a:buFont typeface="Roboto"/>
              <a:buNone/>
            </a:pPr>
            <a:r>
              <a:rPr b="0" i="0" lang="en-US" sz="1754" u="none" cap="none" strike="noStrike">
                <a:solidFill>
                  <a:srgbClr val="212136"/>
                </a:solidFill>
                <a:latin typeface="Roboto"/>
                <a:ea typeface="Roboto"/>
                <a:cs typeface="Roboto"/>
                <a:sym typeface="Roboto"/>
              </a:rPr>
              <a:t>Write only your reactions to the text.</a:t>
            </a:r>
            <a:endParaRPr/>
          </a:p>
          <a:p>
            <a:pPr indent="0" lvl="0" marL="139700" marR="0" rtl="0" algn="l">
              <a:lnSpc>
                <a:spcPct val="115000"/>
              </a:lnSpc>
              <a:spcBef>
                <a:spcPts val="2200"/>
              </a:spcBef>
              <a:spcAft>
                <a:spcPts val="0"/>
              </a:spcAft>
              <a:buClr>
                <a:srgbClr val="DE2527"/>
              </a:buClr>
              <a:buSzPts val="1400"/>
              <a:buFont typeface="Roboto"/>
              <a:buNone/>
            </a:pPr>
            <a:r>
              <a:rPr b="0" i="0" lang="en-US" sz="1754" u="none" cap="none" strike="noStrike">
                <a:solidFill>
                  <a:srgbClr val="212136"/>
                </a:solidFill>
                <a:latin typeface="Roboto"/>
                <a:ea typeface="Roboto"/>
                <a:cs typeface="Roboto"/>
                <a:sym typeface="Roboto"/>
              </a:rPr>
              <a:t>Highlight the entire text.</a:t>
            </a:r>
            <a:endParaRPr/>
          </a:p>
          <a:p>
            <a:pPr indent="0" lvl="0" marL="139700" marR="0" rtl="0" algn="l">
              <a:lnSpc>
                <a:spcPct val="115000"/>
              </a:lnSpc>
              <a:spcBef>
                <a:spcPts val="2200"/>
              </a:spcBef>
              <a:spcAft>
                <a:spcPts val="0"/>
              </a:spcAft>
              <a:buClr>
                <a:srgbClr val="DE2527"/>
              </a:buClr>
              <a:buSzPts val="1400"/>
              <a:buFont typeface="Roboto"/>
              <a:buNone/>
            </a:pPr>
            <a:r>
              <a:rPr b="0" i="0" lang="en-US" sz="1754" u="none" cap="none" strike="noStrike">
                <a:solidFill>
                  <a:srgbClr val="212136"/>
                </a:solidFill>
                <a:latin typeface="Roboto"/>
                <a:ea typeface="Roboto"/>
                <a:cs typeface="Roboto"/>
                <a:sym typeface="Roboto"/>
              </a:rPr>
              <a:t>Write a lengthy full response to a question.</a:t>
            </a:r>
            <a:endParaRPr/>
          </a:p>
        </p:txBody>
      </p:sp>
      <p:pic>
        <p:nvPicPr>
          <p:cNvPr id="245" name="Google Shape;245;p13"/>
          <p:cNvPicPr preferRelativeResize="0"/>
          <p:nvPr/>
        </p:nvPicPr>
        <p:blipFill rotWithShape="1">
          <a:blip r:embed="rId4">
            <a:alphaModFix/>
          </a:blip>
          <a:srcRect b="0" l="0" r="0" t="0"/>
          <a:stretch/>
        </p:blipFill>
        <p:spPr>
          <a:xfrm>
            <a:off x="6534431" y="3466127"/>
            <a:ext cx="332693" cy="332693"/>
          </a:xfrm>
          <a:prstGeom prst="rect">
            <a:avLst/>
          </a:prstGeom>
          <a:noFill/>
          <a:ln>
            <a:noFill/>
          </a:ln>
        </p:spPr>
      </p:pic>
      <p:pic>
        <p:nvPicPr>
          <p:cNvPr id="246" name="Google Shape;246;p13"/>
          <p:cNvPicPr preferRelativeResize="0"/>
          <p:nvPr/>
        </p:nvPicPr>
        <p:blipFill rotWithShape="1">
          <a:blip r:embed="rId4">
            <a:alphaModFix/>
          </a:blip>
          <a:srcRect b="0" l="0" r="0" t="0"/>
          <a:stretch/>
        </p:blipFill>
        <p:spPr>
          <a:xfrm>
            <a:off x="6534431" y="4068754"/>
            <a:ext cx="332693" cy="332693"/>
          </a:xfrm>
          <a:prstGeom prst="rect">
            <a:avLst/>
          </a:prstGeom>
          <a:noFill/>
          <a:ln>
            <a:noFill/>
          </a:ln>
        </p:spPr>
      </p:pic>
      <p:pic>
        <p:nvPicPr>
          <p:cNvPr id="247" name="Google Shape;247;p13"/>
          <p:cNvPicPr preferRelativeResize="0"/>
          <p:nvPr/>
        </p:nvPicPr>
        <p:blipFill rotWithShape="1">
          <a:blip r:embed="rId4">
            <a:alphaModFix/>
          </a:blip>
          <a:srcRect b="0" l="0" r="0" t="0"/>
          <a:stretch/>
        </p:blipFill>
        <p:spPr>
          <a:xfrm>
            <a:off x="6534431" y="4671382"/>
            <a:ext cx="332693" cy="332693"/>
          </a:xfrm>
          <a:prstGeom prst="rect">
            <a:avLst/>
          </a:prstGeom>
          <a:noFill/>
          <a:ln>
            <a:noFill/>
          </a:ln>
        </p:spPr>
      </p:pic>
      <p:sp>
        <p:nvSpPr>
          <p:cNvPr id="248" name="Google Shape;248;p13"/>
          <p:cNvSpPr txBox="1"/>
          <p:nvPr/>
        </p:nvSpPr>
        <p:spPr>
          <a:xfrm>
            <a:off x="657907" y="2833956"/>
            <a:ext cx="1399493" cy="400110"/>
          </a:xfrm>
          <a:prstGeom prst="rect">
            <a:avLst/>
          </a:prstGeom>
          <a:noFill/>
          <a:ln>
            <a:noFill/>
          </a:ln>
        </p:spPr>
        <p:txBody>
          <a:bodyPr anchorCtr="0" anchor="t" bIns="45700" lIns="0" spcFirstLastPara="1" rIns="0" wrap="square" tIns="45700">
            <a:spAutoFit/>
          </a:bodyPr>
          <a:lstStyle/>
          <a:p>
            <a:pPr indent="0" lvl="0" marL="0" marR="0" rtl="0" algn="l">
              <a:spcBef>
                <a:spcPts val="0"/>
              </a:spcBef>
              <a:spcAft>
                <a:spcPts val="0"/>
              </a:spcAft>
              <a:buNone/>
            </a:pPr>
            <a:r>
              <a:rPr b="1" i="0" lang="en-US" sz="2000" u="none" cap="none" strike="noStrike">
                <a:solidFill>
                  <a:srgbClr val="1ED2AC"/>
                </a:solidFill>
                <a:latin typeface="Roboto"/>
                <a:ea typeface="Roboto"/>
                <a:cs typeface="Roboto"/>
                <a:sym typeface="Roboto"/>
              </a:rPr>
              <a:t>Do:</a:t>
            </a:r>
            <a:endParaRPr/>
          </a:p>
        </p:txBody>
      </p:sp>
      <p:sp>
        <p:nvSpPr>
          <p:cNvPr id="249" name="Google Shape;249;p13"/>
          <p:cNvSpPr txBox="1"/>
          <p:nvPr/>
        </p:nvSpPr>
        <p:spPr>
          <a:xfrm>
            <a:off x="6525812" y="2833956"/>
            <a:ext cx="1399493" cy="400110"/>
          </a:xfrm>
          <a:prstGeom prst="rect">
            <a:avLst/>
          </a:prstGeom>
          <a:noFill/>
          <a:ln>
            <a:noFill/>
          </a:ln>
        </p:spPr>
        <p:txBody>
          <a:bodyPr anchorCtr="0" anchor="t" bIns="45700" lIns="0" spcFirstLastPara="1" rIns="0" wrap="square" tIns="45700">
            <a:spAutoFit/>
          </a:bodyPr>
          <a:lstStyle/>
          <a:p>
            <a:pPr indent="0" lvl="0" marL="0" marR="0" rtl="0" algn="l">
              <a:spcBef>
                <a:spcPts val="0"/>
              </a:spcBef>
              <a:spcAft>
                <a:spcPts val="0"/>
              </a:spcAft>
              <a:buNone/>
            </a:pPr>
            <a:r>
              <a:rPr b="1" lang="en-US" sz="2000">
                <a:solidFill>
                  <a:srgbClr val="F76352"/>
                </a:solidFill>
                <a:latin typeface="Roboto"/>
                <a:ea typeface="Roboto"/>
                <a:cs typeface="Roboto"/>
                <a:sym typeface="Roboto"/>
              </a:rPr>
              <a:t>Don’t:</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3" name="Shape 253"/>
        <p:cNvGrpSpPr/>
        <p:nvPr/>
      </p:nvGrpSpPr>
      <p:grpSpPr>
        <a:xfrm>
          <a:off x="0" y="0"/>
          <a:ext cx="0" cy="0"/>
          <a:chOff x="0" y="0"/>
          <a:chExt cx="0" cy="0"/>
        </a:xfrm>
      </p:grpSpPr>
      <p:sp>
        <p:nvSpPr>
          <p:cNvPr id="254" name="Google Shape;254;p14"/>
          <p:cNvSpPr txBox="1"/>
          <p:nvPr>
            <p:ph type="title"/>
          </p:nvPr>
        </p:nvSpPr>
        <p:spPr>
          <a:xfrm>
            <a:off x="660802" y="792040"/>
            <a:ext cx="4807492" cy="891794"/>
          </a:xfrm>
          <a:prstGeom prst="rect">
            <a:avLst/>
          </a:prstGeom>
          <a:noFill/>
          <a:ln>
            <a:noFill/>
          </a:ln>
        </p:spPr>
        <p:txBody>
          <a:bodyPr anchorCtr="0" anchor="t" bIns="45700" lIns="0" spcFirstLastPara="1" rIns="0" wrap="square" tIns="45700">
            <a:noAutofit/>
          </a:bodyPr>
          <a:lstStyle/>
          <a:p>
            <a:pPr indent="0" lvl="0" marL="0" rtl="0" algn="l">
              <a:lnSpc>
                <a:spcPct val="100000"/>
              </a:lnSpc>
              <a:spcBef>
                <a:spcPts val="0"/>
              </a:spcBef>
              <a:spcAft>
                <a:spcPts val="0"/>
              </a:spcAft>
              <a:buClr>
                <a:schemeClr val="lt1"/>
              </a:buClr>
              <a:buSzPts val="5000"/>
              <a:buFont typeface="Roboto"/>
              <a:buNone/>
            </a:pPr>
            <a:r>
              <a:rPr lang="en-US"/>
              <a:t>You try it.</a:t>
            </a:r>
            <a:endParaRPr/>
          </a:p>
        </p:txBody>
      </p:sp>
      <p:sp>
        <p:nvSpPr>
          <p:cNvPr id="255" name="Google Shape;255;p14"/>
          <p:cNvSpPr txBox="1"/>
          <p:nvPr>
            <p:ph idx="1" type="subTitle"/>
          </p:nvPr>
        </p:nvSpPr>
        <p:spPr>
          <a:xfrm>
            <a:off x="660801" y="1845526"/>
            <a:ext cx="4807492" cy="4220434"/>
          </a:xfrm>
          <a:prstGeom prst="rect">
            <a:avLst/>
          </a:prstGeom>
          <a:noFill/>
          <a:ln>
            <a:noFill/>
          </a:ln>
        </p:spPr>
        <p:txBody>
          <a:bodyPr anchorCtr="0" anchor="t" bIns="45700" lIns="0" spcFirstLastPara="1" rIns="0" wrap="square" tIns="45700">
            <a:noAutofit/>
          </a:bodyPr>
          <a:lstStyle/>
          <a:p>
            <a:pPr indent="0" lvl="0" marL="0" rtl="0" algn="l">
              <a:lnSpc>
                <a:spcPct val="120000"/>
              </a:lnSpc>
              <a:spcBef>
                <a:spcPts val="0"/>
              </a:spcBef>
              <a:spcAft>
                <a:spcPts val="0"/>
              </a:spcAft>
              <a:buClr>
                <a:schemeClr val="lt1"/>
              </a:buClr>
              <a:buSzPts val="1600"/>
              <a:buNone/>
            </a:pPr>
            <a:r>
              <a:rPr lang="en-US"/>
              <a:t>Read the text about </a:t>
            </a:r>
            <a:r>
              <a:rPr b="1" lang="en-US"/>
              <a:t>School Uniforms</a:t>
            </a:r>
            <a:r>
              <a:rPr lang="en-US"/>
              <a:t> with a position in mind.</a:t>
            </a:r>
            <a:endParaRPr/>
          </a:p>
          <a:p>
            <a:pPr indent="0" lvl="0" marL="0" rtl="0" algn="l">
              <a:lnSpc>
                <a:spcPct val="120000"/>
              </a:lnSpc>
              <a:spcBef>
                <a:spcPts val="2200"/>
              </a:spcBef>
              <a:spcAft>
                <a:spcPts val="0"/>
              </a:spcAft>
              <a:buClr>
                <a:schemeClr val="lt1"/>
              </a:buClr>
              <a:buSzPts val="1600"/>
              <a:buNone/>
            </a:pPr>
            <a:r>
              <a:rPr b="1" lang="en-US"/>
              <a:t>You Do It Together: </a:t>
            </a:r>
            <a:r>
              <a:rPr lang="en-US"/>
              <a:t>In pairs, highlight or underline evidence that supports the argument.</a:t>
            </a:r>
            <a:endParaRPr/>
          </a:p>
          <a:p>
            <a:pPr indent="0" lvl="0" marL="0" rtl="0" algn="l">
              <a:lnSpc>
                <a:spcPct val="120000"/>
              </a:lnSpc>
              <a:spcBef>
                <a:spcPts val="2200"/>
              </a:spcBef>
              <a:spcAft>
                <a:spcPts val="0"/>
              </a:spcAft>
              <a:buClr>
                <a:schemeClr val="lt1"/>
              </a:buClr>
              <a:buSzPts val="1600"/>
              <a:buNone/>
            </a:pPr>
            <a:r>
              <a:rPr lang="en-US"/>
              <a:t>Annotate your highlight, making a brief note as to how the evidence connects to your claim.</a:t>
            </a:r>
            <a:endParaRPr/>
          </a:p>
          <a:p>
            <a:pPr indent="0" lvl="0" marL="0" rtl="0" algn="l">
              <a:lnSpc>
                <a:spcPct val="120000"/>
              </a:lnSpc>
              <a:spcBef>
                <a:spcPts val="2200"/>
              </a:spcBef>
              <a:spcAft>
                <a:spcPts val="0"/>
              </a:spcAft>
              <a:buClr>
                <a:schemeClr val="lt1"/>
              </a:buClr>
              <a:buSzPts val="1600"/>
              <a:buNone/>
            </a:pPr>
            <a:r>
              <a:rPr b="1" lang="en-US"/>
              <a:t>Independent Application: </a:t>
            </a:r>
            <a:r>
              <a:rPr lang="en-US"/>
              <a:t>Independently, highlight or   circle evidence that supports the opposite position.</a:t>
            </a:r>
            <a:endParaRPr/>
          </a:p>
          <a:p>
            <a:pPr indent="0" lvl="0" marL="0" rtl="0" algn="l">
              <a:lnSpc>
                <a:spcPct val="120000"/>
              </a:lnSpc>
              <a:spcBef>
                <a:spcPts val="2200"/>
              </a:spcBef>
              <a:spcAft>
                <a:spcPts val="0"/>
              </a:spcAft>
              <a:buClr>
                <a:schemeClr val="lt1"/>
              </a:buClr>
              <a:buSzPts val="1600"/>
              <a:buNone/>
            </a:pPr>
            <a:r>
              <a:rPr lang="en-US"/>
              <a:t>Annotate your highlights, making brief notes on your response to the evidence.</a:t>
            </a:r>
            <a:endParaRPr/>
          </a:p>
          <a:p>
            <a:pPr indent="0" lvl="0" marL="0" rtl="0" algn="l">
              <a:lnSpc>
                <a:spcPct val="120000"/>
              </a:lnSpc>
              <a:spcBef>
                <a:spcPts val="2200"/>
              </a:spcBef>
              <a:spcAft>
                <a:spcPts val="0"/>
              </a:spcAft>
              <a:buClr>
                <a:schemeClr val="lt1"/>
              </a:buClr>
              <a:buSzPts val="1600"/>
              <a:buNone/>
            </a:pPr>
            <a:r>
              <a:t/>
            </a:r>
            <a:endParaRPr/>
          </a:p>
        </p:txBody>
      </p:sp>
      <p:sp>
        <p:nvSpPr>
          <p:cNvPr id="256" name="Google Shape;256;p14"/>
          <p:cNvSpPr txBox="1"/>
          <p:nvPr>
            <p:ph idx="3" type="body"/>
          </p:nvPr>
        </p:nvSpPr>
        <p:spPr>
          <a:xfrm>
            <a:off x="9834161" y="6274728"/>
            <a:ext cx="1697037" cy="229188"/>
          </a:xfrm>
          <a:prstGeom prst="rect">
            <a:avLst/>
          </a:prstGeom>
          <a:noFill/>
          <a:ln>
            <a:noFill/>
          </a:ln>
        </p:spPr>
        <p:txBody>
          <a:bodyPr anchorCtr="0" anchor="t" bIns="45700" lIns="91425" spcFirstLastPara="1" rIns="91425" wrap="square" tIns="45700">
            <a:noAutofit/>
          </a:bodyPr>
          <a:lstStyle/>
          <a:p>
            <a:pPr indent="0" lvl="0" marL="0" rtl="0" algn="r">
              <a:lnSpc>
                <a:spcPct val="90000"/>
              </a:lnSpc>
              <a:spcBef>
                <a:spcPts val="0"/>
              </a:spcBef>
              <a:spcAft>
                <a:spcPts val="0"/>
              </a:spcAft>
              <a:buClr>
                <a:schemeClr val="dk1"/>
              </a:buClr>
              <a:buSzPts val="1200"/>
              <a:buNone/>
            </a:pPr>
            <a:r>
              <a:rPr lang="en-US"/>
              <a:t>14</a:t>
            </a:r>
            <a:endParaRPr/>
          </a:p>
        </p:txBody>
      </p:sp>
      <p:pic>
        <p:nvPicPr>
          <p:cNvPr id="257" name="Google Shape;257;p14"/>
          <p:cNvPicPr preferRelativeResize="0"/>
          <p:nvPr/>
        </p:nvPicPr>
        <p:blipFill>
          <a:blip r:embed="rId3">
            <a:alphaModFix/>
          </a:blip>
          <a:stretch>
            <a:fillRect/>
          </a:stretch>
        </p:blipFill>
        <p:spPr>
          <a:xfrm>
            <a:off x="6415150" y="244959"/>
            <a:ext cx="5529425" cy="715219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1" name="Shape 131"/>
        <p:cNvGrpSpPr/>
        <p:nvPr/>
      </p:nvGrpSpPr>
      <p:grpSpPr>
        <a:xfrm>
          <a:off x="0" y="0"/>
          <a:ext cx="0" cy="0"/>
          <a:chOff x="0" y="0"/>
          <a:chExt cx="0" cy="0"/>
        </a:xfrm>
      </p:grpSpPr>
      <p:sp>
        <p:nvSpPr>
          <p:cNvPr id="132" name="Google Shape;132;p2"/>
          <p:cNvSpPr txBox="1"/>
          <p:nvPr>
            <p:ph type="title"/>
          </p:nvPr>
        </p:nvSpPr>
        <p:spPr>
          <a:xfrm>
            <a:off x="660802" y="2032998"/>
            <a:ext cx="4807492" cy="1615457"/>
          </a:xfrm>
          <a:prstGeom prst="rect">
            <a:avLst/>
          </a:prstGeom>
          <a:noFill/>
          <a:ln>
            <a:noFill/>
          </a:ln>
        </p:spPr>
        <p:txBody>
          <a:bodyPr anchorCtr="0" anchor="b" bIns="45700" lIns="0" spcFirstLastPara="1" rIns="0" wrap="square" tIns="45700">
            <a:noAutofit/>
          </a:bodyPr>
          <a:lstStyle/>
          <a:p>
            <a:pPr indent="0" lvl="0" marL="0" rtl="0" algn="l">
              <a:lnSpc>
                <a:spcPct val="100000"/>
              </a:lnSpc>
              <a:spcBef>
                <a:spcPts val="0"/>
              </a:spcBef>
              <a:spcAft>
                <a:spcPts val="0"/>
              </a:spcAft>
              <a:buClr>
                <a:schemeClr val="lt1"/>
              </a:buClr>
              <a:buSzPts val="5000"/>
              <a:buFont typeface="Roboto"/>
              <a:buNone/>
            </a:pPr>
            <a:r>
              <a:rPr lang="en-US"/>
              <a:t>Entry Ticket</a:t>
            </a:r>
            <a:endParaRPr/>
          </a:p>
        </p:txBody>
      </p:sp>
      <p:sp>
        <p:nvSpPr>
          <p:cNvPr id="133" name="Google Shape;133;p2"/>
          <p:cNvSpPr txBox="1"/>
          <p:nvPr>
            <p:ph idx="1" type="subTitle"/>
          </p:nvPr>
        </p:nvSpPr>
        <p:spPr>
          <a:xfrm>
            <a:off x="660801" y="3886200"/>
            <a:ext cx="4807492" cy="1900520"/>
          </a:xfrm>
          <a:prstGeom prst="rect">
            <a:avLst/>
          </a:prstGeom>
          <a:noFill/>
          <a:ln>
            <a:noFill/>
          </a:ln>
        </p:spPr>
        <p:txBody>
          <a:bodyPr anchorCtr="0" anchor="t" bIns="45700" lIns="0" spcFirstLastPara="1" rIns="0" wrap="square" tIns="45700">
            <a:noAutofit/>
          </a:bodyPr>
          <a:lstStyle/>
          <a:p>
            <a:pPr indent="0" lvl="0" marL="0" rtl="0" algn="l">
              <a:lnSpc>
                <a:spcPct val="120000"/>
              </a:lnSpc>
              <a:spcBef>
                <a:spcPts val="0"/>
              </a:spcBef>
              <a:spcAft>
                <a:spcPts val="0"/>
              </a:spcAft>
              <a:buClr>
                <a:schemeClr val="lt1"/>
              </a:buClr>
              <a:buSzPts val="2200"/>
              <a:buNone/>
            </a:pPr>
            <a:r>
              <a:rPr lang="en-US"/>
              <a:t>Analyze the writing prompt to understand your purpose for reading.</a:t>
            </a:r>
            <a:endParaRPr/>
          </a:p>
          <a:p>
            <a:pPr indent="0" lvl="0" marL="0" rtl="0" algn="l">
              <a:lnSpc>
                <a:spcPct val="120000"/>
              </a:lnSpc>
              <a:spcBef>
                <a:spcPts val="1000"/>
              </a:spcBef>
              <a:spcAft>
                <a:spcPts val="0"/>
              </a:spcAft>
              <a:buClr>
                <a:schemeClr val="lt1"/>
              </a:buClr>
              <a:buSzPts val="2200"/>
              <a:buNone/>
            </a:pPr>
            <a:r>
              <a:t/>
            </a:r>
            <a:endParaRPr/>
          </a:p>
        </p:txBody>
      </p:sp>
      <p:sp>
        <p:nvSpPr>
          <p:cNvPr id="134" name="Google Shape;134;p2"/>
          <p:cNvSpPr txBox="1"/>
          <p:nvPr>
            <p:ph idx="3" type="body"/>
          </p:nvPr>
        </p:nvSpPr>
        <p:spPr>
          <a:xfrm>
            <a:off x="9834161" y="6274728"/>
            <a:ext cx="1697037" cy="229188"/>
          </a:xfrm>
          <a:prstGeom prst="rect">
            <a:avLst/>
          </a:prstGeom>
          <a:noFill/>
          <a:ln>
            <a:noFill/>
          </a:ln>
        </p:spPr>
        <p:txBody>
          <a:bodyPr anchorCtr="0" anchor="t" bIns="45700" lIns="91425" spcFirstLastPara="1" rIns="91425" wrap="square" tIns="45700">
            <a:noAutofit/>
          </a:bodyPr>
          <a:lstStyle/>
          <a:p>
            <a:pPr indent="0" lvl="0" marL="0" rtl="0" algn="r">
              <a:lnSpc>
                <a:spcPct val="90000"/>
              </a:lnSpc>
              <a:spcBef>
                <a:spcPts val="0"/>
              </a:spcBef>
              <a:spcAft>
                <a:spcPts val="0"/>
              </a:spcAft>
              <a:buClr>
                <a:schemeClr val="dk1"/>
              </a:buClr>
              <a:buSzPts val="1200"/>
              <a:buNone/>
            </a:pPr>
            <a:r>
              <a:rPr lang="en-US"/>
              <a:t>2</a:t>
            </a:r>
            <a:endParaRPr/>
          </a:p>
        </p:txBody>
      </p:sp>
      <p:pic>
        <p:nvPicPr>
          <p:cNvPr id="135" name="Google Shape;135;p2"/>
          <p:cNvPicPr preferRelativeResize="0"/>
          <p:nvPr/>
        </p:nvPicPr>
        <p:blipFill>
          <a:blip r:embed="rId3">
            <a:alphaModFix/>
          </a:blip>
          <a:stretch>
            <a:fillRect/>
          </a:stretch>
        </p:blipFill>
        <p:spPr>
          <a:xfrm>
            <a:off x="6442925" y="324928"/>
            <a:ext cx="5528650" cy="714117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0" name="Shape 140"/>
        <p:cNvGrpSpPr/>
        <p:nvPr/>
      </p:nvGrpSpPr>
      <p:grpSpPr>
        <a:xfrm>
          <a:off x="0" y="0"/>
          <a:ext cx="0" cy="0"/>
          <a:chOff x="0" y="0"/>
          <a:chExt cx="0" cy="0"/>
        </a:xfrm>
      </p:grpSpPr>
      <p:sp>
        <p:nvSpPr>
          <p:cNvPr id="141" name="Google Shape;141;p3"/>
          <p:cNvSpPr txBox="1"/>
          <p:nvPr>
            <p:ph type="title"/>
          </p:nvPr>
        </p:nvSpPr>
        <p:spPr>
          <a:xfrm>
            <a:off x="660800" y="792040"/>
            <a:ext cx="5435200" cy="1737800"/>
          </a:xfrm>
          <a:prstGeom prst="rect">
            <a:avLst/>
          </a:prstGeom>
          <a:noFill/>
          <a:ln>
            <a:noFill/>
          </a:ln>
        </p:spPr>
        <p:txBody>
          <a:bodyPr anchorCtr="0" anchor="t" bIns="45700" lIns="0" spcFirstLastPara="1" rIns="0" wrap="square" tIns="45700">
            <a:noAutofit/>
          </a:bodyPr>
          <a:lstStyle/>
          <a:p>
            <a:pPr indent="0" lvl="0" marL="0" rtl="0" algn="l">
              <a:lnSpc>
                <a:spcPct val="100000"/>
              </a:lnSpc>
              <a:spcBef>
                <a:spcPts val="0"/>
              </a:spcBef>
              <a:spcAft>
                <a:spcPts val="0"/>
              </a:spcAft>
              <a:buClr>
                <a:srgbClr val="212136"/>
              </a:buClr>
              <a:buSzPts val="5000"/>
              <a:buFont typeface="Roboto"/>
              <a:buNone/>
            </a:pPr>
            <a:r>
              <a:rPr lang="en-US"/>
              <a:t>In this lesson you will learn…</a:t>
            </a:r>
            <a:endParaRPr/>
          </a:p>
        </p:txBody>
      </p:sp>
      <p:sp>
        <p:nvSpPr>
          <p:cNvPr id="142" name="Google Shape;142;p3"/>
          <p:cNvSpPr txBox="1"/>
          <p:nvPr>
            <p:ph idx="1" type="body"/>
          </p:nvPr>
        </p:nvSpPr>
        <p:spPr>
          <a:xfrm>
            <a:off x="660400" y="3954463"/>
            <a:ext cx="2928620" cy="1920875"/>
          </a:xfrm>
          <a:prstGeom prst="rect">
            <a:avLst/>
          </a:prstGeom>
          <a:noFill/>
          <a:ln>
            <a:noFill/>
          </a:ln>
        </p:spPr>
        <p:txBody>
          <a:bodyPr anchorCtr="0" anchor="t" bIns="45700" lIns="0" spcFirstLastPara="1" rIns="0" wrap="square" tIns="45700">
            <a:noAutofit/>
          </a:bodyPr>
          <a:lstStyle/>
          <a:p>
            <a:pPr indent="0" lvl="0" marL="0" rtl="0" algn="l">
              <a:lnSpc>
                <a:spcPct val="120000"/>
              </a:lnSpc>
              <a:spcBef>
                <a:spcPts val="0"/>
              </a:spcBef>
              <a:spcAft>
                <a:spcPts val="0"/>
              </a:spcAft>
              <a:buClr>
                <a:srgbClr val="212136"/>
              </a:buClr>
              <a:buSzPts val="2400"/>
              <a:buNone/>
            </a:pPr>
            <a:r>
              <a:rPr lang="en-US" sz="2400">
                <a:solidFill>
                  <a:srgbClr val="212136"/>
                </a:solidFill>
              </a:rPr>
              <a:t>why we take notes </a:t>
            </a:r>
            <a:endParaRPr/>
          </a:p>
          <a:p>
            <a:pPr indent="0" lvl="0" marL="0" rtl="0" algn="l">
              <a:lnSpc>
                <a:spcPct val="120000"/>
              </a:lnSpc>
              <a:spcBef>
                <a:spcPts val="0"/>
              </a:spcBef>
              <a:spcAft>
                <a:spcPts val="0"/>
              </a:spcAft>
              <a:buClr>
                <a:srgbClr val="212136"/>
              </a:buClr>
              <a:buSzPts val="2400"/>
              <a:buNone/>
            </a:pPr>
            <a:r>
              <a:rPr lang="en-US" sz="2400">
                <a:solidFill>
                  <a:srgbClr val="212136"/>
                </a:solidFill>
              </a:rPr>
              <a:t>on texts.</a:t>
            </a:r>
            <a:endParaRPr/>
          </a:p>
        </p:txBody>
      </p:sp>
      <p:sp>
        <p:nvSpPr>
          <p:cNvPr id="143" name="Google Shape;143;p3"/>
          <p:cNvSpPr txBox="1"/>
          <p:nvPr>
            <p:ph idx="2" type="body"/>
          </p:nvPr>
        </p:nvSpPr>
        <p:spPr>
          <a:xfrm>
            <a:off x="4631690" y="3954463"/>
            <a:ext cx="2928620" cy="1920875"/>
          </a:xfrm>
          <a:prstGeom prst="rect">
            <a:avLst/>
          </a:prstGeom>
          <a:noFill/>
          <a:ln>
            <a:noFill/>
          </a:ln>
        </p:spPr>
        <p:txBody>
          <a:bodyPr anchorCtr="0" anchor="t" bIns="45700" lIns="0" spcFirstLastPara="1" rIns="0" wrap="square" tIns="45700">
            <a:noAutofit/>
          </a:bodyPr>
          <a:lstStyle/>
          <a:p>
            <a:pPr indent="0" lvl="0" marL="0" rtl="0" algn="l">
              <a:lnSpc>
                <a:spcPct val="120000"/>
              </a:lnSpc>
              <a:spcBef>
                <a:spcPts val="0"/>
              </a:spcBef>
              <a:spcAft>
                <a:spcPts val="0"/>
              </a:spcAft>
              <a:buClr>
                <a:srgbClr val="212136"/>
              </a:buClr>
              <a:buSzPts val="2400"/>
              <a:buNone/>
            </a:pPr>
            <a:r>
              <a:rPr lang="en-US" sz="2400">
                <a:solidFill>
                  <a:srgbClr val="212136"/>
                </a:solidFill>
              </a:rPr>
              <a:t>how to highlight and annotate.</a:t>
            </a:r>
            <a:endParaRPr/>
          </a:p>
        </p:txBody>
      </p:sp>
      <p:sp>
        <p:nvSpPr>
          <p:cNvPr id="144" name="Google Shape;144;p3"/>
          <p:cNvSpPr txBox="1"/>
          <p:nvPr>
            <p:ph idx="3" type="body"/>
          </p:nvPr>
        </p:nvSpPr>
        <p:spPr>
          <a:xfrm>
            <a:off x="8602578" y="3954463"/>
            <a:ext cx="2928620" cy="1920875"/>
          </a:xfrm>
          <a:prstGeom prst="rect">
            <a:avLst/>
          </a:prstGeom>
          <a:noFill/>
          <a:ln>
            <a:noFill/>
          </a:ln>
        </p:spPr>
        <p:txBody>
          <a:bodyPr anchorCtr="0" anchor="t" bIns="45700" lIns="0" spcFirstLastPara="1" rIns="0" wrap="square" tIns="45700">
            <a:noAutofit/>
          </a:bodyPr>
          <a:lstStyle/>
          <a:p>
            <a:pPr indent="0" lvl="0" marL="0" rtl="0" algn="l">
              <a:lnSpc>
                <a:spcPct val="120000"/>
              </a:lnSpc>
              <a:spcBef>
                <a:spcPts val="0"/>
              </a:spcBef>
              <a:spcAft>
                <a:spcPts val="0"/>
              </a:spcAft>
              <a:buClr>
                <a:srgbClr val="212136"/>
              </a:buClr>
              <a:buSzPts val="2400"/>
              <a:buNone/>
            </a:pPr>
            <a:r>
              <a:rPr lang="en-US" sz="2400">
                <a:solidFill>
                  <a:srgbClr val="212136"/>
                </a:solidFill>
              </a:rPr>
              <a:t>how these practices help you read, think, and write.</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9" name="Shape 149"/>
        <p:cNvGrpSpPr/>
        <p:nvPr/>
      </p:nvGrpSpPr>
      <p:grpSpPr>
        <a:xfrm>
          <a:off x="0" y="0"/>
          <a:ext cx="0" cy="0"/>
          <a:chOff x="0" y="0"/>
          <a:chExt cx="0" cy="0"/>
        </a:xfrm>
      </p:grpSpPr>
      <p:sp>
        <p:nvSpPr>
          <p:cNvPr id="150" name="Google Shape;150;p4"/>
          <p:cNvSpPr txBox="1"/>
          <p:nvPr>
            <p:ph type="title"/>
          </p:nvPr>
        </p:nvSpPr>
        <p:spPr>
          <a:xfrm>
            <a:off x="660803" y="1777164"/>
            <a:ext cx="3666754" cy="3303667"/>
          </a:xfrm>
          <a:prstGeom prst="rect">
            <a:avLst/>
          </a:prstGeom>
          <a:noFill/>
          <a:ln>
            <a:noFill/>
          </a:ln>
        </p:spPr>
        <p:txBody>
          <a:bodyPr anchorCtr="0" anchor="ctr" bIns="45700" lIns="0" spcFirstLastPara="1" rIns="0" wrap="square" tIns="45700">
            <a:noAutofit/>
          </a:bodyPr>
          <a:lstStyle/>
          <a:p>
            <a:pPr indent="0" lvl="0" marL="0" rtl="0" algn="l">
              <a:lnSpc>
                <a:spcPct val="100000"/>
              </a:lnSpc>
              <a:spcBef>
                <a:spcPts val="0"/>
              </a:spcBef>
              <a:spcAft>
                <a:spcPts val="0"/>
              </a:spcAft>
              <a:buClr>
                <a:schemeClr val="lt1"/>
              </a:buClr>
              <a:buSzPts val="5000"/>
              <a:buFont typeface="Roboto"/>
              <a:buNone/>
            </a:pPr>
            <a:r>
              <a:rPr lang="en-US"/>
              <a:t>How does analyzing a prompt help me take notes?</a:t>
            </a:r>
            <a:endParaRPr/>
          </a:p>
        </p:txBody>
      </p:sp>
      <p:sp>
        <p:nvSpPr>
          <p:cNvPr id="151" name="Google Shape;151;p4"/>
          <p:cNvSpPr txBox="1"/>
          <p:nvPr>
            <p:ph idx="1" type="subTitle"/>
          </p:nvPr>
        </p:nvSpPr>
        <p:spPr>
          <a:xfrm>
            <a:off x="6893766" y="891072"/>
            <a:ext cx="4637432" cy="5075853"/>
          </a:xfrm>
          <a:prstGeom prst="rect">
            <a:avLst/>
          </a:prstGeom>
          <a:noFill/>
          <a:ln>
            <a:noFill/>
          </a:ln>
        </p:spPr>
        <p:txBody>
          <a:bodyPr anchorCtr="0" anchor="ctr" bIns="45700" lIns="0" spcFirstLastPara="1" rIns="0" wrap="square" tIns="45700">
            <a:noAutofit/>
          </a:bodyPr>
          <a:lstStyle/>
          <a:p>
            <a:pPr indent="0" lvl="0" marL="0" rtl="0" algn="l">
              <a:lnSpc>
                <a:spcPct val="115000"/>
              </a:lnSpc>
              <a:spcBef>
                <a:spcPts val="0"/>
              </a:spcBef>
              <a:spcAft>
                <a:spcPts val="0"/>
              </a:spcAft>
              <a:buClr>
                <a:srgbClr val="212136"/>
              </a:buClr>
              <a:buSzPts val="1200"/>
              <a:buNone/>
            </a:pPr>
            <a:r>
              <a:rPr lang="en-US"/>
              <a:t>For certain kinds of academic writing situations, staying focused on the prompt is important and can help you focus your attention on the most important aspects of the reading.</a:t>
            </a:r>
            <a:endParaRPr/>
          </a:p>
          <a:p>
            <a:pPr indent="0" lvl="0" marL="0" rtl="0" algn="l">
              <a:lnSpc>
                <a:spcPct val="115000"/>
              </a:lnSpc>
              <a:spcBef>
                <a:spcPts val="0"/>
              </a:spcBef>
              <a:spcAft>
                <a:spcPts val="0"/>
              </a:spcAft>
              <a:buClr>
                <a:srgbClr val="212136"/>
              </a:buClr>
              <a:buSzPts val="1200"/>
              <a:buNone/>
            </a:pPr>
            <a:r>
              <a:t/>
            </a:r>
            <a:endParaRPr/>
          </a:p>
          <a:p>
            <a:pPr indent="0" lvl="0" marL="0" rtl="0" algn="l">
              <a:lnSpc>
                <a:spcPct val="115000"/>
              </a:lnSpc>
              <a:spcBef>
                <a:spcPts val="0"/>
              </a:spcBef>
              <a:spcAft>
                <a:spcPts val="0"/>
              </a:spcAft>
              <a:buClr>
                <a:srgbClr val="212136"/>
              </a:buClr>
              <a:buSzPts val="1200"/>
              <a:buNone/>
            </a:pPr>
            <a:r>
              <a:rPr lang="en-US"/>
              <a:t>Later the prompt will also help you focus your own writing.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6" name="Shape 156"/>
        <p:cNvGrpSpPr/>
        <p:nvPr/>
      </p:nvGrpSpPr>
      <p:grpSpPr>
        <a:xfrm>
          <a:off x="0" y="0"/>
          <a:ext cx="0" cy="0"/>
          <a:chOff x="0" y="0"/>
          <a:chExt cx="0" cy="0"/>
        </a:xfrm>
      </p:grpSpPr>
      <p:sp>
        <p:nvSpPr>
          <p:cNvPr id="157" name="Google Shape;157;g887f5447df_0_0"/>
          <p:cNvSpPr txBox="1"/>
          <p:nvPr>
            <p:ph type="title"/>
          </p:nvPr>
        </p:nvSpPr>
        <p:spPr>
          <a:xfrm>
            <a:off x="660803" y="1777164"/>
            <a:ext cx="3666900" cy="3303600"/>
          </a:xfrm>
          <a:prstGeom prst="rect">
            <a:avLst/>
          </a:prstGeom>
          <a:noFill/>
          <a:ln>
            <a:noFill/>
          </a:ln>
        </p:spPr>
        <p:txBody>
          <a:bodyPr anchorCtr="0" anchor="ctr" bIns="45700" lIns="0" spcFirstLastPara="1" rIns="0" wrap="square" tIns="45700">
            <a:noAutofit/>
          </a:bodyPr>
          <a:lstStyle/>
          <a:p>
            <a:pPr indent="0" lvl="0" marL="0" rtl="0" algn="l">
              <a:lnSpc>
                <a:spcPct val="100000"/>
              </a:lnSpc>
              <a:spcBef>
                <a:spcPts val="0"/>
              </a:spcBef>
              <a:spcAft>
                <a:spcPts val="0"/>
              </a:spcAft>
              <a:buClr>
                <a:schemeClr val="lt1"/>
              </a:buClr>
              <a:buSzPts val="5000"/>
              <a:buFont typeface="Roboto"/>
              <a:buNone/>
            </a:pPr>
            <a:r>
              <a:rPr lang="en-US"/>
              <a:t>Why do we take notes on text?</a:t>
            </a:r>
            <a:endParaRPr/>
          </a:p>
        </p:txBody>
      </p:sp>
      <p:sp>
        <p:nvSpPr>
          <p:cNvPr id="158" name="Google Shape;158;g887f5447df_0_0"/>
          <p:cNvSpPr txBox="1"/>
          <p:nvPr>
            <p:ph idx="1" type="subTitle"/>
          </p:nvPr>
        </p:nvSpPr>
        <p:spPr>
          <a:xfrm>
            <a:off x="6893766" y="891072"/>
            <a:ext cx="4637400" cy="5076000"/>
          </a:xfrm>
          <a:prstGeom prst="rect">
            <a:avLst/>
          </a:prstGeom>
          <a:noFill/>
          <a:ln>
            <a:noFill/>
          </a:ln>
        </p:spPr>
        <p:txBody>
          <a:bodyPr anchorCtr="0" anchor="ctr" bIns="45700" lIns="0" spcFirstLastPara="1" rIns="0" wrap="square" tIns="45700">
            <a:noAutofit/>
          </a:bodyPr>
          <a:lstStyle/>
          <a:p>
            <a:pPr indent="0" lvl="0" marL="0" rtl="0" algn="l">
              <a:lnSpc>
                <a:spcPct val="115000"/>
              </a:lnSpc>
              <a:spcBef>
                <a:spcPts val="0"/>
              </a:spcBef>
              <a:spcAft>
                <a:spcPts val="0"/>
              </a:spcAft>
              <a:buClr>
                <a:srgbClr val="212136"/>
              </a:buClr>
              <a:buSzPts val="1200"/>
              <a:buNone/>
            </a:pPr>
            <a:r>
              <a:rPr lang="en-US"/>
              <a:t>Engaging with text or other sources is the first step in the argumentative writing process.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3" name="Shape 163"/>
        <p:cNvGrpSpPr/>
        <p:nvPr/>
      </p:nvGrpSpPr>
      <p:grpSpPr>
        <a:xfrm>
          <a:off x="0" y="0"/>
          <a:ext cx="0" cy="0"/>
          <a:chOff x="0" y="0"/>
          <a:chExt cx="0" cy="0"/>
        </a:xfrm>
      </p:grpSpPr>
      <p:sp>
        <p:nvSpPr>
          <p:cNvPr id="164" name="Google Shape;164;p5"/>
          <p:cNvSpPr txBox="1"/>
          <p:nvPr>
            <p:ph type="title"/>
          </p:nvPr>
        </p:nvSpPr>
        <p:spPr>
          <a:xfrm>
            <a:off x="660802" y="1777164"/>
            <a:ext cx="3766343" cy="3303667"/>
          </a:xfrm>
          <a:prstGeom prst="rect">
            <a:avLst/>
          </a:prstGeom>
          <a:noFill/>
          <a:ln>
            <a:noFill/>
          </a:ln>
        </p:spPr>
        <p:txBody>
          <a:bodyPr anchorCtr="0" anchor="ctr" bIns="45700" lIns="0" spcFirstLastPara="1" rIns="0" wrap="square" tIns="45700">
            <a:noAutofit/>
          </a:bodyPr>
          <a:lstStyle/>
          <a:p>
            <a:pPr indent="0" lvl="0" marL="0" rtl="0" algn="l">
              <a:lnSpc>
                <a:spcPct val="100000"/>
              </a:lnSpc>
              <a:spcBef>
                <a:spcPts val="0"/>
              </a:spcBef>
              <a:spcAft>
                <a:spcPts val="0"/>
              </a:spcAft>
              <a:buClr>
                <a:schemeClr val="lt1"/>
              </a:buClr>
              <a:buSzPts val="5000"/>
              <a:buFont typeface="Roboto"/>
              <a:buNone/>
            </a:pPr>
            <a:r>
              <a:rPr lang="en-US"/>
              <a:t>Why do we take notes on text?</a:t>
            </a:r>
            <a:endParaRPr/>
          </a:p>
        </p:txBody>
      </p:sp>
      <p:sp>
        <p:nvSpPr>
          <p:cNvPr id="165" name="Google Shape;165;p5"/>
          <p:cNvSpPr txBox="1"/>
          <p:nvPr>
            <p:ph idx="1" type="subTitle"/>
          </p:nvPr>
        </p:nvSpPr>
        <p:spPr>
          <a:xfrm>
            <a:off x="6893766" y="891072"/>
            <a:ext cx="4637432" cy="5075853"/>
          </a:xfrm>
          <a:prstGeom prst="rect">
            <a:avLst/>
          </a:prstGeom>
          <a:noFill/>
          <a:ln>
            <a:noFill/>
          </a:ln>
        </p:spPr>
        <p:txBody>
          <a:bodyPr anchorCtr="0" anchor="ctr" bIns="45700" lIns="0" spcFirstLastPara="1" rIns="0" wrap="square" tIns="45700">
            <a:noAutofit/>
          </a:bodyPr>
          <a:lstStyle/>
          <a:p>
            <a:pPr indent="0" lvl="0" marL="0" rtl="0" algn="l">
              <a:lnSpc>
                <a:spcPct val="120000"/>
              </a:lnSpc>
              <a:spcBef>
                <a:spcPts val="0"/>
              </a:spcBef>
              <a:spcAft>
                <a:spcPts val="0"/>
              </a:spcAft>
              <a:buClr>
                <a:srgbClr val="212136"/>
              </a:buClr>
              <a:buSzPts val="1200"/>
              <a:buNone/>
            </a:pPr>
            <a:r>
              <a:rPr lang="en-US"/>
              <a:t>Analyzing text helps you gather evidence to support the </a:t>
            </a:r>
            <a:r>
              <a:rPr b="1" lang="en-US"/>
              <a:t>claim</a:t>
            </a:r>
            <a:r>
              <a:rPr lang="en-US"/>
              <a:t> you want to make.</a:t>
            </a:r>
            <a:endParaRPr/>
          </a:p>
          <a:p>
            <a:pPr indent="0" lvl="0" marL="0" rtl="0" algn="l">
              <a:lnSpc>
                <a:spcPct val="120000"/>
              </a:lnSpc>
              <a:spcBef>
                <a:spcPts val="1200"/>
              </a:spcBef>
              <a:spcAft>
                <a:spcPts val="0"/>
              </a:spcAft>
              <a:buClr>
                <a:srgbClr val="212136"/>
              </a:buClr>
              <a:buSzPts val="1200"/>
              <a:buNone/>
            </a:pPr>
            <a:r>
              <a:rPr lang="en-US"/>
              <a:t>The claim is the idea you are attempting to </a:t>
            </a:r>
            <a:r>
              <a:rPr b="1" lang="en-US"/>
              <a:t>prove</a:t>
            </a:r>
            <a:r>
              <a:rPr lang="en-US"/>
              <a:t> as you make an argument. Your claim should be the </a:t>
            </a:r>
            <a:r>
              <a:rPr b="1" lang="en-US"/>
              <a:t>focus</a:t>
            </a:r>
            <a:r>
              <a:rPr lang="en-US"/>
              <a:t> of your entire essay.</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0" name="Shape 170"/>
        <p:cNvGrpSpPr/>
        <p:nvPr/>
      </p:nvGrpSpPr>
      <p:grpSpPr>
        <a:xfrm>
          <a:off x="0" y="0"/>
          <a:ext cx="0" cy="0"/>
          <a:chOff x="0" y="0"/>
          <a:chExt cx="0" cy="0"/>
        </a:xfrm>
      </p:grpSpPr>
      <p:sp>
        <p:nvSpPr>
          <p:cNvPr id="171" name="Google Shape;171;p6"/>
          <p:cNvSpPr txBox="1"/>
          <p:nvPr>
            <p:ph idx="1" type="subTitle"/>
          </p:nvPr>
        </p:nvSpPr>
        <p:spPr>
          <a:xfrm>
            <a:off x="6893766" y="891072"/>
            <a:ext cx="4637432" cy="5075853"/>
          </a:xfrm>
          <a:prstGeom prst="rect">
            <a:avLst/>
          </a:prstGeom>
          <a:noFill/>
          <a:ln>
            <a:noFill/>
          </a:ln>
        </p:spPr>
        <p:txBody>
          <a:bodyPr anchorCtr="0" anchor="ctr" bIns="45700" lIns="0" spcFirstLastPara="1" rIns="0" wrap="square" tIns="45700">
            <a:noAutofit/>
          </a:bodyPr>
          <a:lstStyle/>
          <a:p>
            <a:pPr indent="0" lvl="0" marL="0" rtl="0" algn="l">
              <a:lnSpc>
                <a:spcPct val="120000"/>
              </a:lnSpc>
              <a:spcBef>
                <a:spcPts val="0"/>
              </a:spcBef>
              <a:spcAft>
                <a:spcPts val="0"/>
              </a:spcAft>
              <a:buClr>
                <a:schemeClr val="lt1"/>
              </a:buClr>
              <a:buSzPts val="1200"/>
              <a:buNone/>
            </a:pPr>
            <a:r>
              <a:rPr b="1" lang="en-US"/>
              <a:t>Highlighting</a:t>
            </a:r>
            <a:r>
              <a:rPr lang="en-US"/>
              <a:t> is marking the text in a way that calls attention to certain words, phrases, or sentences.</a:t>
            </a:r>
            <a:endParaRPr/>
          </a:p>
          <a:p>
            <a:pPr indent="0" lvl="0" marL="0" rtl="0" algn="l">
              <a:lnSpc>
                <a:spcPct val="120000"/>
              </a:lnSpc>
              <a:spcBef>
                <a:spcPts val="1200"/>
              </a:spcBef>
              <a:spcAft>
                <a:spcPts val="0"/>
              </a:spcAft>
              <a:buClr>
                <a:schemeClr val="lt1"/>
              </a:buClr>
              <a:buSzPts val="1200"/>
              <a:buNone/>
            </a:pPr>
            <a:r>
              <a:rPr b="1" lang="en-US"/>
              <a:t>Annotating</a:t>
            </a:r>
            <a:r>
              <a:rPr lang="en-US"/>
              <a:t> is making notes about why the highlighted text is important.</a:t>
            </a:r>
            <a:endParaRPr/>
          </a:p>
        </p:txBody>
      </p:sp>
      <p:sp>
        <p:nvSpPr>
          <p:cNvPr id="172" name="Google Shape;172;p6"/>
          <p:cNvSpPr txBox="1"/>
          <p:nvPr>
            <p:ph type="title"/>
          </p:nvPr>
        </p:nvSpPr>
        <p:spPr>
          <a:xfrm>
            <a:off x="660802" y="2015095"/>
            <a:ext cx="3752578" cy="2827806"/>
          </a:xfrm>
          <a:prstGeom prst="rect">
            <a:avLst/>
          </a:prstGeom>
          <a:noFill/>
          <a:ln>
            <a:noFill/>
          </a:ln>
        </p:spPr>
        <p:txBody>
          <a:bodyPr anchorCtr="0" anchor="ctr" bIns="45700" lIns="0" spcFirstLastPara="1" rIns="0" wrap="square" tIns="45700">
            <a:noAutofit/>
          </a:bodyPr>
          <a:lstStyle/>
          <a:p>
            <a:pPr indent="0" lvl="0" marL="0" rtl="0" algn="l">
              <a:lnSpc>
                <a:spcPct val="100000"/>
              </a:lnSpc>
              <a:spcBef>
                <a:spcPts val="0"/>
              </a:spcBef>
              <a:spcAft>
                <a:spcPts val="0"/>
              </a:spcAft>
              <a:buClr>
                <a:srgbClr val="212136"/>
              </a:buClr>
              <a:buSzPts val="4000"/>
              <a:buFont typeface="Roboto"/>
              <a:buNone/>
            </a:pPr>
            <a:r>
              <a:rPr lang="en-US"/>
              <a:t>One method of taking notes is </a:t>
            </a:r>
            <a:r>
              <a:rPr lang="en-US">
                <a:solidFill>
                  <a:srgbClr val="127E67"/>
                </a:solidFill>
              </a:rPr>
              <a:t>highlighting</a:t>
            </a:r>
            <a:r>
              <a:rPr lang="en-US"/>
              <a:t> and </a:t>
            </a:r>
            <a:r>
              <a:rPr lang="en-US">
                <a:solidFill>
                  <a:srgbClr val="127E67"/>
                </a:solidFill>
              </a:rPr>
              <a:t>annotating</a:t>
            </a:r>
            <a:r>
              <a:rPr lang="en-US"/>
              <a:t>.</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7" name="Shape 177"/>
        <p:cNvGrpSpPr/>
        <p:nvPr/>
      </p:nvGrpSpPr>
      <p:grpSpPr>
        <a:xfrm>
          <a:off x="0" y="0"/>
          <a:ext cx="0" cy="0"/>
          <a:chOff x="0" y="0"/>
          <a:chExt cx="0" cy="0"/>
        </a:xfrm>
      </p:grpSpPr>
      <p:sp>
        <p:nvSpPr>
          <p:cNvPr id="178" name="Google Shape;178;p7"/>
          <p:cNvSpPr txBox="1"/>
          <p:nvPr>
            <p:ph idx="1" type="subTitle"/>
          </p:nvPr>
        </p:nvSpPr>
        <p:spPr>
          <a:xfrm>
            <a:off x="660801" y="3612995"/>
            <a:ext cx="4647179" cy="1738974"/>
          </a:xfrm>
          <a:prstGeom prst="rect">
            <a:avLst/>
          </a:prstGeom>
          <a:noFill/>
          <a:ln>
            <a:noFill/>
          </a:ln>
        </p:spPr>
        <p:txBody>
          <a:bodyPr anchorCtr="0" anchor="t" bIns="45700" lIns="0" spcFirstLastPara="1" rIns="0" wrap="square" tIns="45700">
            <a:noAutofit/>
          </a:bodyPr>
          <a:lstStyle/>
          <a:p>
            <a:pPr indent="0" lvl="0" marL="0" rtl="0" algn="l">
              <a:lnSpc>
                <a:spcPct val="120000"/>
              </a:lnSpc>
              <a:spcBef>
                <a:spcPts val="0"/>
              </a:spcBef>
              <a:spcAft>
                <a:spcPts val="0"/>
              </a:spcAft>
              <a:buClr>
                <a:srgbClr val="212136"/>
              </a:buClr>
              <a:buSzPts val="2200"/>
              <a:buNone/>
            </a:pPr>
            <a:r>
              <a:rPr lang="en-US"/>
              <a:t>Annotation helps you locate information quickly and determine key elements.</a:t>
            </a:r>
            <a:endParaRPr/>
          </a:p>
        </p:txBody>
      </p:sp>
      <p:sp>
        <p:nvSpPr>
          <p:cNvPr id="179" name="Google Shape;179;p7"/>
          <p:cNvSpPr txBox="1"/>
          <p:nvPr>
            <p:ph idx="2" type="body"/>
          </p:nvPr>
        </p:nvSpPr>
        <p:spPr>
          <a:xfrm>
            <a:off x="660801" y="2032998"/>
            <a:ext cx="4647178" cy="1412875"/>
          </a:xfrm>
          <a:prstGeom prst="rect">
            <a:avLst/>
          </a:prstGeom>
          <a:noFill/>
          <a:ln>
            <a:noFill/>
          </a:ln>
        </p:spPr>
        <p:txBody>
          <a:bodyPr anchorCtr="0" anchor="b" bIns="45700" lIns="0" spcFirstLastPara="1" rIns="0" wrap="square" tIns="45700">
            <a:noAutofit/>
          </a:bodyPr>
          <a:lstStyle/>
          <a:p>
            <a:pPr indent="0" lvl="0" marL="0" rtl="0" algn="l">
              <a:lnSpc>
                <a:spcPct val="100000"/>
              </a:lnSpc>
              <a:spcBef>
                <a:spcPts val="0"/>
              </a:spcBef>
              <a:spcAft>
                <a:spcPts val="0"/>
              </a:spcAft>
              <a:buClr>
                <a:srgbClr val="127E67"/>
              </a:buClr>
              <a:buSzPts val="4000"/>
              <a:buNone/>
            </a:pPr>
            <a:r>
              <a:rPr lang="en-US"/>
              <a:t>Why annotate </a:t>
            </a:r>
            <a:endParaRPr/>
          </a:p>
          <a:p>
            <a:pPr indent="0" lvl="0" marL="0" rtl="0" algn="l">
              <a:lnSpc>
                <a:spcPct val="100000"/>
              </a:lnSpc>
              <a:spcBef>
                <a:spcPts val="0"/>
              </a:spcBef>
              <a:spcAft>
                <a:spcPts val="0"/>
              </a:spcAft>
              <a:buClr>
                <a:srgbClr val="127E67"/>
              </a:buClr>
              <a:buSzPts val="4000"/>
              <a:buNone/>
            </a:pPr>
            <a:r>
              <a:rPr lang="en-US"/>
              <a:t>the text?</a:t>
            </a:r>
            <a:endParaRPr/>
          </a:p>
        </p:txBody>
      </p:sp>
      <p:pic>
        <p:nvPicPr>
          <p:cNvPr id="180" name="Google Shape;180;p7"/>
          <p:cNvPicPr preferRelativeResize="0"/>
          <p:nvPr/>
        </p:nvPicPr>
        <p:blipFill rotWithShape="1">
          <a:blip r:embed="rId3">
            <a:alphaModFix/>
          </a:blip>
          <a:srcRect b="0" l="0" r="0" t="0"/>
          <a:stretch/>
        </p:blipFill>
        <p:spPr>
          <a:xfrm>
            <a:off x="6474976" y="1469502"/>
            <a:ext cx="5338047" cy="355969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5" name="Shape 185"/>
        <p:cNvGrpSpPr/>
        <p:nvPr/>
      </p:nvGrpSpPr>
      <p:grpSpPr>
        <a:xfrm>
          <a:off x="0" y="0"/>
          <a:ext cx="0" cy="0"/>
          <a:chOff x="0" y="0"/>
          <a:chExt cx="0" cy="0"/>
        </a:xfrm>
      </p:grpSpPr>
      <p:sp>
        <p:nvSpPr>
          <p:cNvPr id="186" name="Google Shape;186;p8"/>
          <p:cNvSpPr txBox="1"/>
          <p:nvPr>
            <p:ph idx="1" type="subTitle"/>
          </p:nvPr>
        </p:nvSpPr>
        <p:spPr>
          <a:xfrm>
            <a:off x="660801" y="2375210"/>
            <a:ext cx="4669482" cy="3690751"/>
          </a:xfrm>
          <a:prstGeom prst="rect">
            <a:avLst/>
          </a:prstGeom>
          <a:noFill/>
          <a:ln>
            <a:noFill/>
          </a:ln>
        </p:spPr>
        <p:txBody>
          <a:bodyPr anchorCtr="0" anchor="t" bIns="45700" lIns="0" spcFirstLastPara="1" rIns="0" wrap="square" tIns="45700">
            <a:noAutofit/>
          </a:bodyPr>
          <a:lstStyle/>
          <a:p>
            <a:pPr indent="0" lvl="0" marL="0" rtl="0" algn="l">
              <a:lnSpc>
                <a:spcPct val="120000"/>
              </a:lnSpc>
              <a:spcBef>
                <a:spcPts val="0"/>
              </a:spcBef>
              <a:spcAft>
                <a:spcPts val="0"/>
              </a:spcAft>
              <a:buClr>
                <a:srgbClr val="127E67"/>
              </a:buClr>
              <a:buSzPts val="1200"/>
              <a:buNone/>
            </a:pPr>
            <a:r>
              <a:rPr b="1" lang="en-US">
                <a:solidFill>
                  <a:srgbClr val="127E67"/>
                </a:solidFill>
              </a:rPr>
              <a:t>Before Reading</a:t>
            </a:r>
            <a:r>
              <a:rPr b="1" lang="en-US"/>
              <a:t>, you </a:t>
            </a:r>
            <a:r>
              <a:rPr b="1" lang="en-US">
                <a:extLst>
                  <a:ext uri="http://customooxmlschemas.google.com/">
                    <go:slidesCustomData xmlns:go="http://customooxmlschemas.google.com/" textRoundtripDataId="1"/>
                  </a:ext>
                </a:extLst>
              </a:rPr>
              <a:t>should</a:t>
            </a:r>
            <a:endParaRPr/>
          </a:p>
          <a:p>
            <a:pPr indent="-342900" lvl="0" marL="342900" rtl="0" algn="l">
              <a:lnSpc>
                <a:spcPct val="120000"/>
              </a:lnSpc>
              <a:spcBef>
                <a:spcPts val="1200"/>
              </a:spcBef>
              <a:spcAft>
                <a:spcPts val="0"/>
              </a:spcAft>
              <a:buClr>
                <a:srgbClr val="212136"/>
              </a:buClr>
              <a:buSzPts val="1200"/>
              <a:buFont typeface="Arial"/>
              <a:buChar char="•"/>
            </a:pPr>
            <a:r>
              <a:rPr lang="en-US"/>
              <a:t>r</a:t>
            </a:r>
            <a:r>
              <a:rPr lang="en-US">
                <a:latin typeface="Roboto"/>
                <a:ea typeface="Roboto"/>
                <a:cs typeface="Roboto"/>
                <a:sym typeface="Roboto"/>
                <a:extLst>
                  <a:ext uri="http://customooxmlschemas.google.com/">
                    <go:slidesCustomData xmlns:go="http://customooxmlschemas.google.com/" textRoundtripDataId="2"/>
                  </a:ext>
                </a:extLst>
              </a:rPr>
              <a:t>eview </a:t>
            </a:r>
            <a:r>
              <a:rPr lang="en-US">
                <a:latin typeface="Roboto"/>
                <a:ea typeface="Roboto"/>
                <a:cs typeface="Roboto"/>
                <a:sym typeface="Roboto"/>
              </a:rPr>
              <a:t>the title of the text</a:t>
            </a:r>
            <a:r>
              <a:rPr lang="en-US"/>
              <a:t>;</a:t>
            </a:r>
            <a:endParaRPr/>
          </a:p>
          <a:p>
            <a:pPr indent="-342900" lvl="0" marL="342900" rtl="0" algn="l">
              <a:lnSpc>
                <a:spcPct val="120000"/>
              </a:lnSpc>
              <a:spcBef>
                <a:spcPts val="1200"/>
              </a:spcBef>
              <a:spcAft>
                <a:spcPts val="0"/>
              </a:spcAft>
              <a:buClr>
                <a:srgbClr val="212136"/>
              </a:buClr>
              <a:buSzPts val="1200"/>
              <a:buFont typeface="Arial"/>
              <a:buChar char="•"/>
            </a:pPr>
            <a:r>
              <a:rPr lang="en-US"/>
              <a:t>r</a:t>
            </a:r>
            <a:r>
              <a:rPr lang="en-US">
                <a:latin typeface="Roboto"/>
                <a:ea typeface="Roboto"/>
                <a:cs typeface="Roboto"/>
                <a:sym typeface="Roboto"/>
                <a:extLst>
                  <a:ext uri="http://customooxmlschemas.google.com/">
                    <go:slidesCustomData xmlns:go="http://customooxmlschemas.google.com/" textRoundtripDataId="3"/>
                  </a:ext>
                </a:extLst>
              </a:rPr>
              <a:t>eview </a:t>
            </a:r>
            <a:r>
              <a:rPr lang="en-US">
                <a:latin typeface="Roboto"/>
                <a:ea typeface="Roboto"/>
                <a:cs typeface="Roboto"/>
                <a:sym typeface="Roboto"/>
              </a:rPr>
              <a:t>any pictures or visuals that accompany the text</a:t>
            </a:r>
            <a:r>
              <a:rPr lang="en-US"/>
              <a:t>; and</a:t>
            </a:r>
            <a:endParaRPr/>
          </a:p>
          <a:p>
            <a:pPr indent="-342900" lvl="0" marL="342900" rtl="0" algn="l">
              <a:lnSpc>
                <a:spcPct val="120000"/>
              </a:lnSpc>
              <a:spcBef>
                <a:spcPts val="1200"/>
              </a:spcBef>
              <a:spcAft>
                <a:spcPts val="0"/>
              </a:spcAft>
              <a:buClr>
                <a:srgbClr val="212136"/>
              </a:buClr>
              <a:buSzPts val="1200"/>
              <a:buFont typeface="Arial"/>
              <a:buChar char="•"/>
            </a:pPr>
            <a:r>
              <a:rPr lang="en-US"/>
              <a:t>r</a:t>
            </a:r>
            <a:r>
              <a:rPr lang="en-US">
                <a:latin typeface="Roboto"/>
                <a:ea typeface="Roboto"/>
                <a:cs typeface="Roboto"/>
                <a:sym typeface="Roboto"/>
                <a:extLst>
                  <a:ext uri="http://customooxmlschemas.google.com/">
                    <go:slidesCustomData xmlns:go="http://customooxmlschemas.google.com/" textRoundtripDataId="4"/>
                  </a:ext>
                </a:extLst>
              </a:rPr>
              <a:t>eview </a:t>
            </a:r>
            <a:r>
              <a:rPr lang="en-US">
                <a:latin typeface="Roboto"/>
                <a:ea typeface="Roboto"/>
                <a:cs typeface="Roboto"/>
                <a:sym typeface="Roboto"/>
              </a:rPr>
              <a:t>an overview of the text, if provided.</a:t>
            </a:r>
            <a:endParaRPr/>
          </a:p>
          <a:p>
            <a:pPr indent="0" lvl="0" marL="0" rtl="0" algn="l">
              <a:lnSpc>
                <a:spcPct val="120000"/>
              </a:lnSpc>
              <a:spcBef>
                <a:spcPts val="1200"/>
              </a:spcBef>
              <a:spcAft>
                <a:spcPts val="0"/>
              </a:spcAft>
              <a:buClr>
                <a:srgbClr val="212136"/>
              </a:buClr>
              <a:buSzPts val="1200"/>
              <a:buNone/>
            </a:pPr>
            <a:r>
              <a:rPr lang="en-US">
                <a:latin typeface="Roboto"/>
                <a:ea typeface="Roboto"/>
                <a:cs typeface="Roboto"/>
                <a:sym typeface="Roboto"/>
              </a:rPr>
              <a:t>These steps will help you understand what you’re about to read.</a:t>
            </a:r>
            <a:endParaRPr>
              <a:latin typeface="Roboto Light"/>
              <a:ea typeface="Roboto Light"/>
              <a:cs typeface="Roboto Light"/>
              <a:sym typeface="Roboto Light"/>
            </a:endParaRPr>
          </a:p>
        </p:txBody>
      </p:sp>
      <p:sp>
        <p:nvSpPr>
          <p:cNvPr id="187" name="Google Shape;187;p8"/>
          <p:cNvSpPr txBox="1"/>
          <p:nvPr>
            <p:ph idx="2" type="body"/>
          </p:nvPr>
        </p:nvSpPr>
        <p:spPr>
          <a:xfrm>
            <a:off x="660802" y="792039"/>
            <a:ext cx="4669500" cy="1413000"/>
          </a:xfrm>
          <a:prstGeom prst="rect">
            <a:avLst/>
          </a:prstGeom>
          <a:noFill/>
          <a:ln>
            <a:noFill/>
          </a:ln>
        </p:spPr>
        <p:txBody>
          <a:bodyPr anchorCtr="0" anchor="t" bIns="45700" lIns="0" spcFirstLastPara="1" rIns="0" wrap="square" tIns="45700">
            <a:noAutofit/>
          </a:bodyPr>
          <a:lstStyle/>
          <a:p>
            <a:pPr indent="0" lvl="0" marL="0" rtl="0" algn="l">
              <a:lnSpc>
                <a:spcPct val="100000"/>
              </a:lnSpc>
              <a:spcBef>
                <a:spcPts val="0"/>
              </a:spcBef>
              <a:spcAft>
                <a:spcPts val="0"/>
              </a:spcAft>
              <a:buClr>
                <a:srgbClr val="127E67"/>
              </a:buClr>
              <a:buSzPts val="4000"/>
              <a:buNone/>
            </a:pPr>
            <a:r>
              <a:rPr lang="en-US">
                <a:extLst>
                  <a:ext uri="http://customooxmlschemas.google.com/">
                    <go:slidesCustomData xmlns:go="http://customooxmlschemas.google.com/" textRoundtripDataId="5"/>
                  </a:ext>
                </a:extLst>
              </a:rPr>
              <a:t>How to Annotate </a:t>
            </a:r>
            <a:endParaRPr>
              <a:extLst>
                <a:ext uri="http://customooxmlschemas.google.com/">
                  <go:slidesCustomData xmlns:go="http://customooxmlschemas.google.com/" textRoundtripDataId="6"/>
                </a:ext>
              </a:extLst>
            </a:endParaRPr>
          </a:p>
          <a:p>
            <a:pPr indent="0" lvl="0" marL="0" rtl="0" algn="l">
              <a:lnSpc>
                <a:spcPct val="100000"/>
              </a:lnSpc>
              <a:spcBef>
                <a:spcPts val="0"/>
              </a:spcBef>
              <a:spcAft>
                <a:spcPts val="0"/>
              </a:spcAft>
              <a:buClr>
                <a:srgbClr val="127E67"/>
              </a:buClr>
              <a:buSzPts val="4000"/>
              <a:buNone/>
            </a:pPr>
            <a:r>
              <a:rPr lang="en-US">
                <a:extLst>
                  <a:ext uri="http://customooxmlschemas.google.com/">
                    <go:slidesCustomData xmlns:go="http://customooxmlschemas.google.com/" textRoundtripDataId="7"/>
                  </a:ext>
                </a:extLst>
              </a:rPr>
              <a:t>a Text</a:t>
            </a:r>
            <a:endParaRPr/>
          </a:p>
        </p:txBody>
      </p:sp>
      <p:pic>
        <p:nvPicPr>
          <p:cNvPr id="188" name="Google Shape;188;p8"/>
          <p:cNvPicPr preferRelativeResize="0"/>
          <p:nvPr/>
        </p:nvPicPr>
        <p:blipFill rotWithShape="1">
          <a:blip r:embed="rId3">
            <a:alphaModFix/>
          </a:blip>
          <a:srcRect b="0" l="0" r="0" t="0"/>
          <a:stretch/>
        </p:blipFill>
        <p:spPr>
          <a:xfrm>
            <a:off x="7081927" y="2104280"/>
            <a:ext cx="4039013" cy="2693426"/>
          </a:xfrm>
          <a:prstGeom prst="rect">
            <a:avLst/>
          </a:prstGeom>
          <a:noFill/>
          <a:ln>
            <a:noFill/>
          </a:ln>
        </p:spPr>
      </p:pic>
      <p:pic>
        <p:nvPicPr>
          <p:cNvPr id="189" name="Google Shape;189;p8"/>
          <p:cNvPicPr preferRelativeResize="0"/>
          <p:nvPr/>
        </p:nvPicPr>
        <p:blipFill rotWithShape="1">
          <a:blip r:embed="rId4">
            <a:alphaModFix/>
          </a:blip>
          <a:srcRect b="0" l="0" r="0" t="0"/>
          <a:stretch/>
        </p:blipFill>
        <p:spPr>
          <a:xfrm>
            <a:off x="9448800" y="3429000"/>
            <a:ext cx="1262353" cy="1262353"/>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2019-03-07T21:55:19Z</dcterms:created>
  <dc:creator>Jackson Chu</dc:creator>
</cp:coreProperties>
</file>