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embeddedFontLst>
    <p:embeddedFont>
      <p:font typeface="Roboto Slab"/>
      <p:regular r:id="rId11"/>
      <p:bold r:id="rId12"/>
    </p:embeddedFont>
    <p:embeddedFont>
      <p:font typeface="Roboto"/>
      <p:regular r:id="rId13"/>
      <p:bold r:id="rId14"/>
      <p:italic r:id="rId15"/>
      <p:boldItalic r:id="rId16"/>
    </p:embeddedFont>
    <p:embeddedFont>
      <p:font typeface="Roboto Light"/>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jdyhVFfs50MdrgwdFz2YbAxays8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Light-boldItalic.fntdata"/><Relationship Id="rId11" Type="http://schemas.openxmlformats.org/officeDocument/2006/relationships/font" Target="fonts/RobotoSlab-regular.fntdata"/><Relationship Id="rId10" Type="http://schemas.openxmlformats.org/officeDocument/2006/relationships/slide" Target="slides/slide6.xml"/><Relationship Id="rId21" Type="http://customschemas.google.com/relationships/presentationmetadata" Target="metadata"/><Relationship Id="rId13" Type="http://schemas.openxmlformats.org/officeDocument/2006/relationships/font" Target="fonts/Roboto-regular.fntdata"/><Relationship Id="rId12" Type="http://schemas.openxmlformats.org/officeDocument/2006/relationships/font" Target="fonts/RobotoSlab-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Roboto-italic.fntdata"/><Relationship Id="rId14" Type="http://schemas.openxmlformats.org/officeDocument/2006/relationships/font" Target="fonts/Roboto-bold.fntdata"/><Relationship Id="rId17" Type="http://schemas.openxmlformats.org/officeDocument/2006/relationships/font" Target="fonts/RobotoLight-regular.fntdata"/><Relationship Id="rId16" Type="http://schemas.openxmlformats.org/officeDocument/2006/relationships/font" Target="fonts/Roboto-boldItalic.fntdata"/><Relationship Id="rId5" Type="http://schemas.openxmlformats.org/officeDocument/2006/relationships/slide" Target="slides/slide1.xml"/><Relationship Id="rId19" Type="http://schemas.openxmlformats.org/officeDocument/2006/relationships/font" Target="fonts/RobotoLight-italic.fntdata"/><Relationship Id="rId6" Type="http://schemas.openxmlformats.org/officeDocument/2006/relationships/slide" Target="slides/slide2.xml"/><Relationship Id="rId18" Type="http://schemas.openxmlformats.org/officeDocument/2006/relationships/font" Target="fonts/RobotoLight-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ljsp.lwcdn.com/api/video/embed.jsp?id=0a79e58d-e709-4e86-b478-849f3419d340&amp;pi=853788dd-7001-4da9-9fc3-1d8cf8c4e246"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7" name="Google Shape;12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8bda8ce21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g8bda8ce21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Teachers sets the purpose for the direct instruction by describing learning objectives for class.</a:t>
            </a:r>
            <a:endParaRPr sz="1100">
              <a:solidFill>
                <a:srgbClr val="212136"/>
              </a:solidFill>
              <a:latin typeface="Roboto"/>
              <a:ea typeface="Roboto"/>
              <a:cs typeface="Roboto"/>
              <a:sym typeface="Roboto"/>
            </a:endParaRPr>
          </a:p>
          <a:p>
            <a:pPr indent="0" lvl="0" marL="548640" marR="91440" rtl="0" algn="l">
              <a:lnSpc>
                <a:spcPct val="120000"/>
              </a:lnSpc>
              <a:spcBef>
                <a:spcPts val="1200"/>
              </a:spcBef>
              <a:spcAft>
                <a:spcPts val="1200"/>
              </a:spcAft>
              <a:buClr>
                <a:schemeClr val="dk1"/>
              </a:buClr>
              <a:buSzPts val="1100"/>
              <a:buFont typeface="Arial"/>
              <a:buNone/>
            </a:pPr>
            <a:r>
              <a:rPr i="1" lang="en-US" sz="1100">
                <a:solidFill>
                  <a:srgbClr val="212136"/>
                </a:solidFill>
                <a:latin typeface="Roboto"/>
                <a:ea typeface="Roboto"/>
                <a:cs typeface="Roboto"/>
                <a:sym typeface="Roboto"/>
              </a:rPr>
              <a:t>Today we’re going to watch a short video to help review what makes strong evidence; how to evaluate evidence; and how these practices help you read, write, and think. Then we’ll work with others to evaluate the evidence selections you have already made. Later you’ll use that evaluation when you revise your essay.</a:t>
            </a:r>
            <a:endParaRPr i="1" sz="1100">
              <a:solidFill>
                <a:srgbClr val="58595B"/>
              </a:solidFill>
              <a:latin typeface="Roboto Light"/>
              <a:ea typeface="Roboto Light"/>
              <a:cs typeface="Roboto Light"/>
              <a:sym typeface="Roboto Light"/>
            </a:endParaRPr>
          </a:p>
        </p:txBody>
      </p:sp>
      <p:sp>
        <p:nvSpPr>
          <p:cNvPr id="134" name="Google Shape;134;g8bda8ce211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Teacher has students complete the note-taking activity while viewing the </a:t>
            </a:r>
            <a:r>
              <a:rPr lang="en-US" sz="1100" u="sng">
                <a:solidFill>
                  <a:schemeClr val="hlink"/>
                </a:solidFill>
                <a:latin typeface="Roboto"/>
                <a:ea typeface="Roboto"/>
                <a:cs typeface="Roboto"/>
                <a:sym typeface="Roboto"/>
                <a:hlinkClick r:id="rId2"/>
              </a:rPr>
              <a:t>evidence video</a:t>
            </a:r>
            <a:r>
              <a:rPr lang="en-US" sz="1100">
                <a:solidFill>
                  <a:srgbClr val="212136"/>
                </a:solidFill>
                <a:latin typeface="Roboto"/>
                <a:ea typeface="Roboto"/>
                <a:cs typeface="Roboto"/>
                <a:sym typeface="Roboto"/>
              </a:rPr>
              <a:t>.</a:t>
            </a:r>
            <a:endParaRPr sz="1100">
              <a:solidFill>
                <a:srgbClr val="212136"/>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i="1" lang="en-US" sz="1100">
                <a:solidFill>
                  <a:srgbClr val="5B5B74"/>
                </a:solidFill>
                <a:latin typeface="Roboto"/>
                <a:ea typeface="Roboto"/>
                <a:cs typeface="Roboto"/>
                <a:sym typeface="Roboto"/>
              </a:rPr>
              <a:t>Use the note-taking handout to organize your notes on the video. </a:t>
            </a:r>
            <a:endParaRPr i="1" sz="1100">
              <a:solidFill>
                <a:srgbClr val="5B5B74"/>
              </a:solidFill>
              <a:latin typeface="Roboto"/>
              <a:ea typeface="Roboto"/>
              <a:cs typeface="Roboto"/>
              <a:sym typeface="Roboto"/>
            </a:endParaRPr>
          </a:p>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Upon completion, teacher invites students to Pair and Share with a classmate to discuss their answers.</a:t>
            </a:r>
            <a:endParaRPr sz="1100">
              <a:solidFill>
                <a:srgbClr val="212136"/>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i="1" lang="en-US" sz="1100">
                <a:solidFill>
                  <a:srgbClr val="5B5B74"/>
                </a:solidFill>
                <a:latin typeface="Roboto"/>
                <a:ea typeface="Roboto"/>
                <a:cs typeface="Roboto"/>
                <a:sym typeface="Roboto"/>
              </a:rPr>
              <a:t>Discuss your understanding of what makes strong evidence with your neighbor. </a:t>
            </a:r>
            <a:endParaRPr i="1" sz="1100">
              <a:solidFill>
                <a:srgbClr val="5B5B74"/>
              </a:solidFill>
              <a:latin typeface="Roboto"/>
              <a:ea typeface="Roboto"/>
              <a:cs typeface="Roboto"/>
              <a:sym typeface="Roboto"/>
            </a:endParaRPr>
          </a:p>
          <a:p>
            <a:pPr indent="0" lvl="0" marL="91440" marR="91440" rtl="0" algn="l">
              <a:lnSpc>
                <a:spcPct val="120000"/>
              </a:lnSpc>
              <a:spcBef>
                <a:spcPts val="1200"/>
              </a:spcBef>
              <a:spcAft>
                <a:spcPts val="1200"/>
              </a:spcAft>
              <a:buClr>
                <a:schemeClr val="dk1"/>
              </a:buClr>
              <a:buSzPts val="1100"/>
              <a:buFont typeface="Arial"/>
              <a:buNone/>
            </a:pPr>
            <a:r>
              <a:t/>
            </a:r>
            <a:endParaRPr sz="1100">
              <a:solidFill>
                <a:srgbClr val="5B5B74"/>
              </a:solidFill>
              <a:latin typeface="Roboto"/>
              <a:ea typeface="Roboto"/>
              <a:cs typeface="Roboto"/>
              <a:sym typeface="Roboto"/>
            </a:endParaRPr>
          </a:p>
        </p:txBody>
      </p:sp>
      <p:sp>
        <p:nvSpPr>
          <p:cNvPr id="143" name="Google Shape;14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8bda8ce211_0_1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1" name="Google Shape;151;g8bda8ce211_0_1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Teacher leads whole group debrief of the video, inviting students to share what they wrote for the focus and key points. Teacher invites students to ask questions.</a:t>
            </a:r>
            <a:endParaRPr sz="1100">
              <a:solidFill>
                <a:srgbClr val="212136"/>
              </a:solidFill>
              <a:latin typeface="Roboto"/>
              <a:ea typeface="Roboto"/>
              <a:cs typeface="Roboto"/>
              <a:sym typeface="Roboto"/>
            </a:endParaRPr>
          </a:p>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Teacher explains </a:t>
            </a:r>
            <a:r>
              <a:rPr i="1" lang="en-US" sz="1100">
                <a:solidFill>
                  <a:srgbClr val="212136"/>
                </a:solidFill>
                <a:latin typeface="Roboto"/>
                <a:ea typeface="Roboto"/>
                <a:cs typeface="Roboto"/>
                <a:sym typeface="Roboto"/>
              </a:rPr>
              <a:t>reasons </a:t>
            </a:r>
            <a:r>
              <a:rPr lang="en-US" sz="1100">
                <a:solidFill>
                  <a:srgbClr val="212136"/>
                </a:solidFill>
                <a:latin typeface="Roboto"/>
                <a:ea typeface="Roboto"/>
                <a:cs typeface="Roboto"/>
                <a:sym typeface="Roboto"/>
              </a:rPr>
              <a:t>and </a:t>
            </a:r>
            <a:r>
              <a:rPr i="1" lang="en-US" sz="1100">
                <a:solidFill>
                  <a:srgbClr val="212136"/>
                </a:solidFill>
                <a:latin typeface="Roboto"/>
                <a:ea typeface="Roboto"/>
                <a:cs typeface="Roboto"/>
                <a:sym typeface="Roboto"/>
              </a:rPr>
              <a:t>reasoning </a:t>
            </a:r>
            <a:r>
              <a:rPr lang="en-US" sz="1100">
                <a:solidFill>
                  <a:srgbClr val="212136"/>
                </a:solidFill>
                <a:latin typeface="Roboto"/>
                <a:ea typeface="Roboto"/>
                <a:cs typeface="Roboto"/>
                <a:sym typeface="Roboto"/>
              </a:rPr>
              <a:t>as they relate to evidence.</a:t>
            </a:r>
            <a:endParaRPr sz="1100">
              <a:solidFill>
                <a:srgbClr val="212136"/>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i="1" lang="en-US" sz="1100">
                <a:solidFill>
                  <a:srgbClr val="5B5B74"/>
                </a:solidFill>
                <a:latin typeface="Roboto"/>
                <a:ea typeface="Roboto"/>
                <a:cs typeface="Roboto"/>
                <a:sym typeface="Roboto"/>
              </a:rPr>
              <a:t>The video reviewed the criteria we should use to select evidence. Since selecting evidence is closely related to reasons and reasoning, let’s review those terms as well.</a:t>
            </a:r>
            <a:endParaRPr i="1" sz="1100">
              <a:solidFill>
                <a:srgbClr val="5B5B74"/>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b="1" i="1" lang="en-US" sz="1100">
                <a:solidFill>
                  <a:srgbClr val="5B5B74"/>
                </a:solidFill>
                <a:latin typeface="Roboto"/>
                <a:ea typeface="Roboto"/>
                <a:cs typeface="Roboto"/>
                <a:sym typeface="Roboto"/>
              </a:rPr>
              <a:t>Reasons </a:t>
            </a:r>
            <a:r>
              <a:rPr i="1" lang="en-US" sz="1100">
                <a:solidFill>
                  <a:srgbClr val="5B5B74"/>
                </a:solidFill>
                <a:latin typeface="Roboto"/>
                <a:ea typeface="Roboto"/>
                <a:cs typeface="Roboto"/>
                <a:sym typeface="Roboto"/>
              </a:rPr>
              <a:t>explain why you believe your claim. For example, imagine I were making this claim: “Schools should set aside time during the school day for students to read independently.”</a:t>
            </a:r>
            <a:endParaRPr i="1" sz="1100">
              <a:solidFill>
                <a:srgbClr val="5B5B74"/>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i="1" lang="en-US" sz="1100">
                <a:solidFill>
                  <a:srgbClr val="5B5B74"/>
                </a:solidFill>
                <a:latin typeface="Roboto"/>
                <a:ea typeface="Roboto"/>
                <a:cs typeface="Roboto"/>
                <a:sym typeface="Roboto"/>
              </a:rPr>
              <a:t>My reasons might be that independent reading makes students into better readers and independent reading is an enjoyable activity for students.</a:t>
            </a:r>
            <a:endParaRPr i="1" sz="1100">
              <a:solidFill>
                <a:srgbClr val="5B5B74"/>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b="1" i="1" lang="en-US" sz="1100">
                <a:solidFill>
                  <a:srgbClr val="5B5B74"/>
                </a:solidFill>
                <a:latin typeface="Roboto"/>
                <a:ea typeface="Roboto"/>
                <a:cs typeface="Roboto"/>
                <a:sym typeface="Roboto"/>
              </a:rPr>
              <a:t>Reasoning </a:t>
            </a:r>
            <a:r>
              <a:rPr i="1" lang="en-US" sz="1100">
                <a:solidFill>
                  <a:srgbClr val="5B5B74"/>
                </a:solidFill>
                <a:latin typeface="Roboto"/>
                <a:ea typeface="Roboto"/>
                <a:cs typeface="Roboto"/>
                <a:sym typeface="Roboto"/>
              </a:rPr>
              <a:t>is an explanation of how your reason (and the evidence you’ll add) connect to your claim.</a:t>
            </a:r>
            <a:endParaRPr i="1" sz="1100">
              <a:solidFill>
                <a:srgbClr val="5B5B74"/>
              </a:solidFill>
              <a:latin typeface="Roboto"/>
              <a:ea typeface="Roboto"/>
              <a:cs typeface="Roboto"/>
              <a:sym typeface="Roboto"/>
            </a:endParaRPr>
          </a:p>
          <a:p>
            <a:pPr indent="0" lvl="0" marL="548640" marR="91440" rtl="0" algn="l">
              <a:lnSpc>
                <a:spcPct val="120000"/>
              </a:lnSpc>
              <a:spcBef>
                <a:spcPts val="1200"/>
              </a:spcBef>
              <a:spcAft>
                <a:spcPts val="1200"/>
              </a:spcAft>
              <a:buClr>
                <a:schemeClr val="dk1"/>
              </a:buClr>
              <a:buSzPts val="1100"/>
              <a:buFont typeface="Arial"/>
              <a:buNone/>
            </a:pPr>
            <a:r>
              <a:rPr i="1" lang="en-US" sz="1100">
                <a:solidFill>
                  <a:srgbClr val="5B5B74"/>
                </a:solidFill>
                <a:latin typeface="Roboto"/>
                <a:ea typeface="Roboto"/>
                <a:cs typeface="Roboto"/>
                <a:sym typeface="Roboto"/>
              </a:rPr>
              <a:t>Reasons and reasoning are very important in writing arguments—these are the building blocks of the support you'll give your claim. Without the reasoning to organize and support your use of evidence, the evidence and the argument aren't as strong.</a:t>
            </a:r>
            <a:endParaRPr i="1" sz="1100">
              <a:solidFill>
                <a:srgbClr val="212136"/>
              </a:solidFill>
              <a:latin typeface="Roboto"/>
              <a:ea typeface="Roboto"/>
              <a:cs typeface="Roboto"/>
              <a:sym typeface="Roboto"/>
            </a:endParaRPr>
          </a:p>
        </p:txBody>
      </p:sp>
      <p:sp>
        <p:nvSpPr>
          <p:cNvPr id="152" name="Google Shape;152;g8bda8ce211_0_12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8bda8ce211_0_1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g8bda8ce211_0_13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US">
                <a:solidFill>
                  <a:srgbClr val="58595B"/>
                </a:solidFill>
                <a:latin typeface="Roboto Light"/>
                <a:ea typeface="Roboto Light"/>
                <a:cs typeface="Roboto Light"/>
                <a:sym typeface="Roboto Light"/>
              </a:rPr>
              <a:t>Teacher continues to contrast </a:t>
            </a:r>
            <a:r>
              <a:rPr b="1" lang="en-US">
                <a:solidFill>
                  <a:srgbClr val="58595B"/>
                </a:solidFill>
                <a:latin typeface="Roboto"/>
                <a:ea typeface="Roboto"/>
                <a:cs typeface="Roboto"/>
                <a:sym typeface="Roboto"/>
              </a:rPr>
              <a:t>reasons</a:t>
            </a:r>
            <a:r>
              <a:rPr lang="en-US">
                <a:solidFill>
                  <a:srgbClr val="58595B"/>
                </a:solidFill>
                <a:latin typeface="Roboto Light"/>
                <a:ea typeface="Roboto Light"/>
                <a:cs typeface="Roboto Light"/>
                <a:sym typeface="Roboto Light"/>
              </a:rPr>
              <a:t> and </a:t>
            </a:r>
            <a:r>
              <a:rPr b="1" lang="en-US">
                <a:solidFill>
                  <a:srgbClr val="58595B"/>
                </a:solidFill>
                <a:latin typeface="Roboto"/>
                <a:ea typeface="Roboto"/>
                <a:cs typeface="Roboto"/>
                <a:sym typeface="Roboto"/>
              </a:rPr>
              <a:t>reasoning</a:t>
            </a:r>
            <a:r>
              <a:rPr lang="en-US">
                <a:solidFill>
                  <a:srgbClr val="58595B"/>
                </a:solidFill>
                <a:latin typeface="Roboto Light"/>
                <a:ea typeface="Roboto Light"/>
                <a:cs typeface="Roboto Light"/>
                <a:sym typeface="Roboto Light"/>
              </a:rPr>
              <a:t>.</a:t>
            </a:r>
            <a:endParaRPr>
              <a:solidFill>
                <a:srgbClr val="58595B"/>
              </a:solidFill>
              <a:latin typeface="Roboto Light"/>
              <a:ea typeface="Roboto Light"/>
              <a:cs typeface="Roboto Light"/>
              <a:sym typeface="Roboto Light"/>
            </a:endParaRPr>
          </a:p>
          <a:p>
            <a:pPr indent="0" lvl="0" marL="457200" rtl="0" algn="l">
              <a:lnSpc>
                <a:spcPct val="100000"/>
              </a:lnSpc>
              <a:spcBef>
                <a:spcPts val="0"/>
              </a:spcBef>
              <a:spcAft>
                <a:spcPts val="0"/>
              </a:spcAft>
              <a:buClr>
                <a:schemeClr val="dk1"/>
              </a:buClr>
              <a:buSzPts val="1100"/>
              <a:buFont typeface="Arial"/>
              <a:buNone/>
            </a:pPr>
            <a:r>
              <a:t/>
            </a:r>
            <a:endParaRPr i="1" u="sng">
              <a:solidFill>
                <a:srgbClr val="58595B"/>
              </a:solidFill>
              <a:latin typeface="Roboto Light"/>
              <a:ea typeface="Roboto Light"/>
              <a:cs typeface="Roboto Light"/>
              <a:sym typeface="Roboto Light"/>
            </a:endParaRPr>
          </a:p>
          <a:p>
            <a:pPr indent="0" lvl="0" marL="457200" rtl="0" algn="l">
              <a:lnSpc>
                <a:spcPct val="100000"/>
              </a:lnSpc>
              <a:spcBef>
                <a:spcPts val="0"/>
              </a:spcBef>
              <a:spcAft>
                <a:spcPts val="0"/>
              </a:spcAft>
              <a:buClr>
                <a:schemeClr val="dk1"/>
              </a:buClr>
              <a:buSzPts val="1100"/>
              <a:buFont typeface="Arial"/>
              <a:buNone/>
            </a:pPr>
            <a:r>
              <a:rPr i="1" lang="en-US" u="sng">
                <a:solidFill>
                  <a:srgbClr val="58595B"/>
                </a:solidFill>
                <a:latin typeface="Roboto Light"/>
                <a:ea typeface="Roboto Light"/>
                <a:cs typeface="Roboto Light"/>
                <a:sym typeface="Roboto Light"/>
              </a:rPr>
              <a:t>Reasons</a:t>
            </a:r>
            <a:r>
              <a:rPr i="1" lang="en-US">
                <a:solidFill>
                  <a:srgbClr val="58595B"/>
                </a:solidFill>
                <a:latin typeface="Roboto Light"/>
                <a:ea typeface="Roboto Light"/>
                <a:cs typeface="Roboto Light"/>
                <a:sym typeface="Roboto Light"/>
              </a:rPr>
              <a:t> are what you think</a:t>
            </a:r>
            <a:endParaRPr>
              <a:latin typeface="Roboto"/>
              <a:ea typeface="Roboto"/>
              <a:cs typeface="Roboto"/>
              <a:sym typeface="Roboto"/>
            </a:endParaRPr>
          </a:p>
          <a:p>
            <a:pPr indent="0" lvl="0" marL="457200" rtl="0" algn="l">
              <a:lnSpc>
                <a:spcPct val="100000"/>
              </a:lnSpc>
              <a:spcBef>
                <a:spcPts val="0"/>
              </a:spcBef>
              <a:spcAft>
                <a:spcPts val="0"/>
              </a:spcAft>
              <a:buClr>
                <a:schemeClr val="dk1"/>
              </a:buClr>
              <a:buSzPts val="1100"/>
              <a:buFont typeface="Arial"/>
              <a:buNone/>
            </a:pPr>
            <a:r>
              <a:t/>
            </a:r>
            <a:endParaRPr i="1">
              <a:solidFill>
                <a:srgbClr val="58595B"/>
              </a:solidFill>
              <a:latin typeface="Roboto Light"/>
              <a:ea typeface="Roboto Light"/>
              <a:cs typeface="Roboto Light"/>
              <a:sym typeface="Roboto Light"/>
            </a:endParaRPr>
          </a:p>
          <a:p>
            <a:pPr indent="0" lvl="0" marL="457200" rtl="0" algn="l">
              <a:lnSpc>
                <a:spcPct val="100000"/>
              </a:lnSpc>
              <a:spcBef>
                <a:spcPts val="0"/>
              </a:spcBef>
              <a:spcAft>
                <a:spcPts val="0"/>
              </a:spcAft>
              <a:buClr>
                <a:schemeClr val="dk1"/>
              </a:buClr>
              <a:buSzPts val="1100"/>
              <a:buFont typeface="Arial"/>
              <a:buNone/>
            </a:pPr>
            <a:r>
              <a:rPr i="1" lang="en-US" u="sng">
                <a:solidFill>
                  <a:srgbClr val="58595B"/>
                </a:solidFill>
                <a:latin typeface="Roboto Light"/>
                <a:ea typeface="Roboto Light"/>
                <a:cs typeface="Roboto Light"/>
                <a:sym typeface="Roboto Light"/>
              </a:rPr>
              <a:t>Reasoning</a:t>
            </a:r>
            <a:r>
              <a:rPr i="1" lang="en-US">
                <a:solidFill>
                  <a:srgbClr val="58595B"/>
                </a:solidFill>
                <a:latin typeface="Roboto Light"/>
                <a:ea typeface="Roboto Light"/>
                <a:cs typeface="Roboto Light"/>
                <a:sym typeface="Roboto Light"/>
              </a:rPr>
              <a:t> is an explanation of how your evidence is relevant to your claim.</a:t>
            </a:r>
            <a:endParaRPr>
              <a:latin typeface="Roboto"/>
              <a:ea typeface="Roboto"/>
              <a:cs typeface="Roboto"/>
              <a:sym typeface="Roboto"/>
            </a:endParaRPr>
          </a:p>
          <a:p>
            <a:pPr indent="0" lvl="0" marL="0" rtl="0" algn="l">
              <a:lnSpc>
                <a:spcPct val="100000"/>
              </a:lnSpc>
              <a:spcBef>
                <a:spcPts val="0"/>
              </a:spcBef>
              <a:spcAft>
                <a:spcPts val="0"/>
              </a:spcAft>
              <a:buClr>
                <a:schemeClr val="dk1"/>
              </a:buClr>
              <a:buSzPts val="1100"/>
              <a:buFont typeface="Calibri"/>
              <a:buNone/>
            </a:pPr>
            <a:r>
              <a:t/>
            </a:r>
            <a:endParaRPr>
              <a:latin typeface="Roboto"/>
              <a:ea typeface="Roboto"/>
              <a:cs typeface="Roboto"/>
              <a:sym typeface="Roboto"/>
            </a:endParaRPr>
          </a:p>
          <a:p>
            <a:pPr indent="0" lvl="0" marL="0" rtl="0" algn="l">
              <a:lnSpc>
                <a:spcPct val="100000"/>
              </a:lnSpc>
              <a:spcBef>
                <a:spcPts val="0"/>
              </a:spcBef>
              <a:spcAft>
                <a:spcPts val="0"/>
              </a:spcAft>
              <a:buSzPts val="1400"/>
              <a:buNone/>
            </a:pPr>
            <a:r>
              <a:t/>
            </a:r>
            <a:endParaRPr/>
          </a:p>
        </p:txBody>
      </p:sp>
      <p:sp>
        <p:nvSpPr>
          <p:cNvPr id="162" name="Google Shape;162;g8bda8ce211_0_13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8bda8ce211_0_3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g8bda8ce211_0_35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Explain that students will work together to evaluate each other’s evidence selection.</a:t>
            </a:r>
            <a:endParaRPr sz="1100">
              <a:solidFill>
                <a:srgbClr val="212136"/>
              </a:solidFill>
              <a:latin typeface="Roboto"/>
              <a:ea typeface="Roboto"/>
              <a:cs typeface="Roboto"/>
              <a:sym typeface="Roboto"/>
            </a:endParaRPr>
          </a:p>
          <a:p>
            <a:pPr indent="0" lvl="0" marL="548640" marR="91440" rtl="0" algn="l">
              <a:lnSpc>
                <a:spcPct val="120000"/>
              </a:lnSpc>
              <a:spcBef>
                <a:spcPts val="1200"/>
              </a:spcBef>
              <a:spcAft>
                <a:spcPts val="0"/>
              </a:spcAft>
              <a:buClr>
                <a:schemeClr val="dk1"/>
              </a:buClr>
              <a:buSzPts val="1100"/>
              <a:buFont typeface="Arial"/>
              <a:buNone/>
            </a:pPr>
            <a:r>
              <a:rPr i="1" lang="en-US" sz="1100">
                <a:solidFill>
                  <a:srgbClr val="5B5B74"/>
                </a:solidFill>
                <a:latin typeface="Roboto"/>
                <a:ea typeface="Roboto"/>
                <a:cs typeface="Roboto"/>
                <a:sym typeface="Roboto"/>
              </a:rPr>
              <a:t>When writing arguments, we use evidence to show that our reasons are valid—to prove that our argument should be accepted. Together, you will work to evaluate the evidence you have selected, and give feedback to help each other strengthen your evidence selection.</a:t>
            </a:r>
            <a:endParaRPr i="1" sz="1100">
              <a:solidFill>
                <a:srgbClr val="5B5B74"/>
              </a:solidFill>
              <a:latin typeface="Roboto"/>
              <a:ea typeface="Roboto"/>
              <a:cs typeface="Roboto"/>
              <a:sym typeface="Roboto"/>
            </a:endParaRPr>
          </a:p>
          <a:p>
            <a:pPr indent="0" lvl="0" marL="91440" marR="91440" rtl="0" algn="l">
              <a:lnSpc>
                <a:spcPct val="120000"/>
              </a:lnSpc>
              <a:spcBef>
                <a:spcPts val="1200"/>
              </a:spcBef>
              <a:spcAft>
                <a:spcPts val="0"/>
              </a:spcAft>
              <a:buClr>
                <a:schemeClr val="dk1"/>
              </a:buClr>
              <a:buSzPts val="1100"/>
              <a:buFont typeface="Arial"/>
              <a:buNone/>
            </a:pPr>
            <a:r>
              <a:rPr lang="en-US" sz="1100">
                <a:solidFill>
                  <a:srgbClr val="212136"/>
                </a:solidFill>
                <a:latin typeface="Roboto"/>
                <a:ea typeface="Roboto"/>
                <a:cs typeface="Roboto"/>
                <a:sym typeface="Roboto"/>
              </a:rPr>
              <a:t>Teacher explains that students will work alone to complete revisions.</a:t>
            </a:r>
            <a:endParaRPr sz="1100">
              <a:solidFill>
                <a:srgbClr val="212136"/>
              </a:solidFill>
              <a:latin typeface="Roboto"/>
              <a:ea typeface="Roboto"/>
              <a:cs typeface="Roboto"/>
              <a:sym typeface="Roboto"/>
            </a:endParaRPr>
          </a:p>
          <a:p>
            <a:pPr indent="0" lvl="0" marL="548640" marR="91440" rtl="0" algn="l">
              <a:lnSpc>
                <a:spcPct val="120000"/>
              </a:lnSpc>
              <a:spcBef>
                <a:spcPts val="1200"/>
              </a:spcBef>
              <a:spcAft>
                <a:spcPts val="1200"/>
              </a:spcAft>
              <a:buClr>
                <a:schemeClr val="dk1"/>
              </a:buClr>
              <a:buSzPts val="1100"/>
              <a:buFont typeface="Arial"/>
              <a:buNone/>
            </a:pPr>
            <a:r>
              <a:rPr i="1" lang="en-US" sz="1100">
                <a:solidFill>
                  <a:srgbClr val="5B5B74"/>
                </a:solidFill>
                <a:latin typeface="Roboto"/>
                <a:ea typeface="Roboto"/>
                <a:cs typeface="Roboto"/>
                <a:sym typeface="Roboto"/>
              </a:rPr>
              <a:t>When it’s time to revise your essay, consider the feedback your partner provided, and review your evidence selections critically to determine if the evidence is effective and sufficient. Where changes are needed, also consider the impact of reasons and reasoning in positioning the evidence.</a:t>
            </a:r>
            <a:endParaRPr i="1" sz="1100">
              <a:solidFill>
                <a:srgbClr val="5B5B74"/>
              </a:solidFill>
              <a:latin typeface="Roboto"/>
              <a:ea typeface="Roboto"/>
              <a:cs typeface="Roboto"/>
              <a:sym typeface="Roboto"/>
            </a:endParaRPr>
          </a:p>
        </p:txBody>
      </p:sp>
      <p:sp>
        <p:nvSpPr>
          <p:cNvPr id="172" name="Google Shape;172;g8bda8ce211_0_35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type="title">
  <p:cSld name="TITLE">
    <p:bg>
      <p:bgPr>
        <a:solidFill>
          <a:srgbClr val="5961D8"/>
        </a:solidFill>
      </p:bgPr>
    </p:bg>
    <p:spTree>
      <p:nvGrpSpPr>
        <p:cNvPr id="15" name="Shape 15"/>
        <p:cNvGrpSpPr/>
        <p:nvPr/>
      </p:nvGrpSpPr>
      <p:grpSpPr>
        <a:xfrm>
          <a:off x="0" y="0"/>
          <a:ext cx="0" cy="0"/>
          <a:chOff x="0" y="0"/>
          <a:chExt cx="0" cy="0"/>
        </a:xfrm>
      </p:grpSpPr>
      <p:sp>
        <p:nvSpPr>
          <p:cNvPr id="16" name="Google Shape;16;p11"/>
          <p:cNvSpPr txBox="1"/>
          <p:nvPr>
            <p:ph type="ctrTitle"/>
          </p:nvPr>
        </p:nvSpPr>
        <p:spPr>
          <a:xfrm>
            <a:off x="660800" y="2582943"/>
            <a:ext cx="6557121" cy="2387600"/>
          </a:xfrm>
          <a:prstGeom prst="rect">
            <a:avLst/>
          </a:prstGeom>
          <a:noFill/>
          <a:ln>
            <a:noFill/>
          </a:ln>
        </p:spPr>
        <p:txBody>
          <a:bodyPr anchorCtr="0" anchor="t" bIns="45700" lIns="0" spcFirstLastPara="1" rIns="0" wrap="square" tIns="45700">
            <a:noAutofit/>
          </a:bodyPr>
          <a:lstStyle>
            <a:lvl1pPr lvl="0" algn="l">
              <a:lnSpc>
                <a:spcPct val="90000"/>
              </a:lnSpc>
              <a:spcBef>
                <a:spcPts val="0"/>
              </a:spcBef>
              <a:spcAft>
                <a:spcPts val="0"/>
              </a:spcAft>
              <a:buClr>
                <a:schemeClr val="lt1"/>
              </a:buClr>
              <a:buSzPts val="5000"/>
              <a:buFont typeface="Roboto Slab"/>
              <a:buNone/>
              <a:defRPr sz="5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1"/>
          <p:cNvSpPr txBox="1"/>
          <p:nvPr>
            <p:ph idx="1" type="subTitle"/>
          </p:nvPr>
        </p:nvSpPr>
        <p:spPr>
          <a:xfrm>
            <a:off x="660801" y="1991738"/>
            <a:ext cx="4647799" cy="365125"/>
          </a:xfrm>
          <a:prstGeom prst="rect">
            <a:avLst/>
          </a:prstGeom>
          <a:noFill/>
          <a:ln>
            <a:noFill/>
          </a:ln>
        </p:spPr>
        <p:txBody>
          <a:bodyPr anchorCtr="0" anchor="t" bIns="45700" lIns="0" spcFirstLastPara="1" rIns="0" wrap="square" tIns="45700">
            <a:noAutofit/>
          </a:bodyPr>
          <a:lstStyle>
            <a:lvl1pPr lvl="0" algn="l">
              <a:lnSpc>
                <a:spcPct val="90000"/>
              </a:lnSpc>
              <a:spcBef>
                <a:spcPts val="1000"/>
              </a:spcBef>
              <a:spcAft>
                <a:spcPts val="0"/>
              </a:spcAft>
              <a:buClr>
                <a:schemeClr val="lt1"/>
              </a:buClr>
              <a:buSzPts val="1800"/>
              <a:buNone/>
              <a:defRPr b="1" sz="18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18" name="Google Shape;18;p11"/>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sp>
        <p:nvSpPr>
          <p:cNvPr id="19" name="Google Shape;19;p11"/>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pic>
        <p:nvPicPr>
          <p:cNvPr id="20" name="Google Shape;20;p11"/>
          <p:cNvPicPr preferRelativeResize="0"/>
          <p:nvPr/>
        </p:nvPicPr>
        <p:blipFill rotWithShape="1">
          <a:blip r:embed="rId3">
            <a:alphaModFix/>
          </a:blip>
          <a:srcRect b="0" l="0" r="0" t="0"/>
          <a:stretch/>
        </p:blipFill>
        <p:spPr>
          <a:xfrm>
            <a:off x="8412519" y="0"/>
            <a:ext cx="3779488" cy="685800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ustom Layout">
  <p:cSld name="3_Custom Layout">
    <p:bg>
      <p:bgPr>
        <a:solidFill>
          <a:schemeClr val="lt1"/>
        </a:solidFill>
      </p:bgPr>
    </p:bg>
    <p:spTree>
      <p:nvGrpSpPr>
        <p:cNvPr id="76" name="Shape 76"/>
        <p:cNvGrpSpPr/>
        <p:nvPr/>
      </p:nvGrpSpPr>
      <p:grpSpPr>
        <a:xfrm>
          <a:off x="0" y="0"/>
          <a:ext cx="0" cy="0"/>
          <a:chOff x="0" y="0"/>
          <a:chExt cx="0" cy="0"/>
        </a:xfrm>
      </p:grpSpPr>
      <p:sp>
        <p:nvSpPr>
          <p:cNvPr id="77" name="Google Shape;77;p25"/>
          <p:cNvSpPr txBox="1"/>
          <p:nvPr>
            <p:ph type="title"/>
          </p:nvPr>
        </p:nvSpPr>
        <p:spPr>
          <a:xfrm>
            <a:off x="660800" y="792040"/>
            <a:ext cx="3111099" cy="2827806"/>
          </a:xfrm>
          <a:prstGeom prst="rect">
            <a:avLst/>
          </a:prstGeom>
          <a:noFill/>
          <a:ln>
            <a:noFill/>
          </a:ln>
        </p:spPr>
        <p:txBody>
          <a:bodyPr anchorCtr="0" anchor="t" bIns="45700" lIns="0" spcFirstLastPara="1" rIns="0" wrap="square" tIns="45700">
            <a:noAutofit/>
          </a:bodyPr>
          <a:lstStyle>
            <a:lvl1pPr lvl="0" algn="l">
              <a:lnSpc>
                <a:spcPct val="100000"/>
              </a:lnSpc>
              <a:spcBef>
                <a:spcPts val="0"/>
              </a:spcBef>
              <a:spcAft>
                <a:spcPts val="0"/>
              </a:spcAft>
              <a:buClr>
                <a:srgbClr val="212136"/>
              </a:buClr>
              <a:buSzPts val="4000"/>
              <a:buFont typeface="Roboto"/>
              <a:buNone/>
              <a:defRPr sz="4000">
                <a:solidFill>
                  <a:srgbClr val="212136"/>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78" name="Google Shape;78;p25"/>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pic>
        <p:nvPicPr>
          <p:cNvPr id="79" name="Google Shape;79;p25"/>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80" name="Google Shape;80;p25"/>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
        <p:nvSpPr>
          <p:cNvPr id="81" name="Google Shape;81;p25"/>
          <p:cNvSpPr txBox="1"/>
          <p:nvPr>
            <p:ph idx="1" type="body"/>
          </p:nvPr>
        </p:nvSpPr>
        <p:spPr>
          <a:xfrm>
            <a:off x="4953000" y="792040"/>
            <a:ext cx="1781175" cy="74070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2000"/>
              <a:buNone/>
              <a:defRPr b="1" sz="2000">
                <a:solidFill>
                  <a:srgbClr val="5961D8"/>
                </a:solidFill>
              </a:defRPr>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5"/>
          <p:cNvSpPr txBox="1"/>
          <p:nvPr>
            <p:ph idx="2" type="body"/>
          </p:nvPr>
        </p:nvSpPr>
        <p:spPr>
          <a:xfrm>
            <a:off x="7350829" y="792040"/>
            <a:ext cx="1781175" cy="74070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2000"/>
              <a:buNone/>
              <a:defRPr b="1" sz="2000">
                <a:solidFill>
                  <a:srgbClr val="5961D8"/>
                </a:solidFill>
              </a:defRPr>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3" name="Google Shape;83;p25"/>
          <p:cNvSpPr txBox="1"/>
          <p:nvPr>
            <p:ph idx="3" type="body"/>
          </p:nvPr>
        </p:nvSpPr>
        <p:spPr>
          <a:xfrm>
            <a:off x="9750023" y="792040"/>
            <a:ext cx="1781175" cy="74070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2000"/>
              <a:buNone/>
              <a:defRPr b="1" sz="2000">
                <a:solidFill>
                  <a:srgbClr val="5961D8"/>
                </a:solidFill>
              </a:defRPr>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25"/>
          <p:cNvSpPr txBox="1"/>
          <p:nvPr>
            <p:ph idx="4" type="body"/>
          </p:nvPr>
        </p:nvSpPr>
        <p:spPr>
          <a:xfrm>
            <a:off x="7350829" y="1615685"/>
            <a:ext cx="1781175" cy="12192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1000"/>
              </a:spcBef>
              <a:spcAft>
                <a:spcPts val="0"/>
              </a:spcAft>
              <a:buClr>
                <a:schemeClr val="dk1"/>
              </a:buClr>
              <a:buSzPts val="1400"/>
              <a:buNone/>
              <a:defRPr b="0" sz="14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5" name="Google Shape;85;p25"/>
          <p:cNvSpPr txBox="1"/>
          <p:nvPr>
            <p:ph idx="5" type="body"/>
          </p:nvPr>
        </p:nvSpPr>
        <p:spPr>
          <a:xfrm>
            <a:off x="4953000" y="1615685"/>
            <a:ext cx="1781175" cy="12192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1000"/>
              </a:spcBef>
              <a:spcAft>
                <a:spcPts val="0"/>
              </a:spcAft>
              <a:buClr>
                <a:schemeClr val="dk1"/>
              </a:buClr>
              <a:buSzPts val="1400"/>
              <a:buNone/>
              <a:defRPr b="0" sz="14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6" name="Google Shape;86;p25"/>
          <p:cNvSpPr txBox="1"/>
          <p:nvPr>
            <p:ph idx="6" type="body"/>
          </p:nvPr>
        </p:nvSpPr>
        <p:spPr>
          <a:xfrm>
            <a:off x="9750023" y="1615685"/>
            <a:ext cx="1781175" cy="12192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1000"/>
              </a:spcBef>
              <a:spcAft>
                <a:spcPts val="0"/>
              </a:spcAft>
              <a:buClr>
                <a:schemeClr val="dk1"/>
              </a:buClr>
              <a:buSzPts val="1400"/>
              <a:buNone/>
              <a:defRPr b="0" sz="14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25"/>
          <p:cNvSpPr txBox="1"/>
          <p:nvPr>
            <p:ph idx="7" type="body"/>
          </p:nvPr>
        </p:nvSpPr>
        <p:spPr>
          <a:xfrm>
            <a:off x="4953000" y="3502012"/>
            <a:ext cx="1781175" cy="74070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2000"/>
              <a:buNone/>
              <a:defRPr b="1" sz="2000">
                <a:solidFill>
                  <a:srgbClr val="5961D8"/>
                </a:solidFill>
              </a:defRPr>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8" name="Google Shape;88;p25"/>
          <p:cNvSpPr txBox="1"/>
          <p:nvPr>
            <p:ph idx="8" type="body"/>
          </p:nvPr>
        </p:nvSpPr>
        <p:spPr>
          <a:xfrm>
            <a:off x="7350829" y="3502012"/>
            <a:ext cx="1781175" cy="74070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2000"/>
              <a:buNone/>
              <a:defRPr b="1" sz="2000">
                <a:solidFill>
                  <a:srgbClr val="5961D8"/>
                </a:solidFill>
              </a:defRPr>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9" name="Google Shape;89;p25"/>
          <p:cNvSpPr txBox="1"/>
          <p:nvPr>
            <p:ph idx="9" type="body"/>
          </p:nvPr>
        </p:nvSpPr>
        <p:spPr>
          <a:xfrm>
            <a:off x="9750023" y="3502012"/>
            <a:ext cx="1781175" cy="74070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2000"/>
              <a:buNone/>
              <a:defRPr b="1" sz="2000">
                <a:solidFill>
                  <a:srgbClr val="5961D8"/>
                </a:solidFill>
              </a:defRPr>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0" name="Google Shape;90;p25"/>
          <p:cNvSpPr txBox="1"/>
          <p:nvPr>
            <p:ph idx="13" type="body"/>
          </p:nvPr>
        </p:nvSpPr>
        <p:spPr>
          <a:xfrm>
            <a:off x="7350829" y="4325657"/>
            <a:ext cx="1781175" cy="12192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1000"/>
              </a:spcBef>
              <a:spcAft>
                <a:spcPts val="0"/>
              </a:spcAft>
              <a:buClr>
                <a:schemeClr val="dk1"/>
              </a:buClr>
              <a:buSzPts val="1400"/>
              <a:buNone/>
              <a:defRPr b="0" sz="14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1" name="Google Shape;91;p25"/>
          <p:cNvSpPr txBox="1"/>
          <p:nvPr>
            <p:ph idx="14" type="body"/>
          </p:nvPr>
        </p:nvSpPr>
        <p:spPr>
          <a:xfrm>
            <a:off x="4953000" y="4325657"/>
            <a:ext cx="1781175" cy="12192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1000"/>
              </a:spcBef>
              <a:spcAft>
                <a:spcPts val="0"/>
              </a:spcAft>
              <a:buClr>
                <a:schemeClr val="dk1"/>
              </a:buClr>
              <a:buSzPts val="1400"/>
              <a:buNone/>
              <a:defRPr b="0" sz="14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2" name="Google Shape;92;p25"/>
          <p:cNvSpPr txBox="1"/>
          <p:nvPr>
            <p:ph idx="15" type="body"/>
          </p:nvPr>
        </p:nvSpPr>
        <p:spPr>
          <a:xfrm>
            <a:off x="9750023" y="4325657"/>
            <a:ext cx="1781175" cy="1219200"/>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1000"/>
              </a:spcBef>
              <a:spcAft>
                <a:spcPts val="0"/>
              </a:spcAft>
              <a:buClr>
                <a:schemeClr val="dk1"/>
              </a:buClr>
              <a:buSzPts val="1400"/>
              <a:buNone/>
              <a:defRPr b="0" sz="14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Custom Layout">
  <p:cSld name="8_Custom Layout">
    <p:bg>
      <p:bgPr>
        <a:solidFill>
          <a:schemeClr val="lt1"/>
        </a:solidFill>
      </p:bgPr>
    </p:bg>
    <p:spTree>
      <p:nvGrpSpPr>
        <p:cNvPr id="93" name="Shape 93"/>
        <p:cNvGrpSpPr/>
        <p:nvPr/>
      </p:nvGrpSpPr>
      <p:grpSpPr>
        <a:xfrm>
          <a:off x="0" y="0"/>
          <a:ext cx="0" cy="0"/>
          <a:chOff x="0" y="0"/>
          <a:chExt cx="0" cy="0"/>
        </a:xfrm>
      </p:grpSpPr>
      <p:sp>
        <p:nvSpPr>
          <p:cNvPr id="94" name="Google Shape;94;p23"/>
          <p:cNvSpPr txBox="1"/>
          <p:nvPr>
            <p:ph type="title"/>
          </p:nvPr>
        </p:nvSpPr>
        <p:spPr>
          <a:xfrm>
            <a:off x="660800" y="792040"/>
            <a:ext cx="5435200" cy="1737800"/>
          </a:xfrm>
          <a:prstGeom prst="rect">
            <a:avLst/>
          </a:prstGeom>
          <a:noFill/>
          <a:ln>
            <a:noFill/>
          </a:ln>
        </p:spPr>
        <p:txBody>
          <a:bodyPr anchorCtr="0" anchor="t" bIns="45700" lIns="0" spcFirstLastPara="1" rIns="0" wrap="square" tIns="45700">
            <a:noAutofit/>
          </a:bodyPr>
          <a:lstStyle>
            <a:lvl1pPr lvl="0" algn="l">
              <a:lnSpc>
                <a:spcPct val="100000"/>
              </a:lnSpc>
              <a:spcBef>
                <a:spcPts val="0"/>
              </a:spcBef>
              <a:spcAft>
                <a:spcPts val="0"/>
              </a:spcAft>
              <a:buClr>
                <a:srgbClr val="212136"/>
              </a:buClr>
              <a:buSzPts val="5000"/>
              <a:buFont typeface="Roboto"/>
              <a:buNone/>
              <a:defRPr sz="5000">
                <a:solidFill>
                  <a:srgbClr val="212136"/>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95" name="Google Shape;95;p23"/>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pic>
        <p:nvPicPr>
          <p:cNvPr id="96" name="Google Shape;96;p23"/>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97" name="Google Shape;97;p23"/>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
        <p:nvSpPr>
          <p:cNvPr id="98" name="Google Shape;98;p23"/>
          <p:cNvSpPr/>
          <p:nvPr/>
        </p:nvSpPr>
        <p:spPr>
          <a:xfrm>
            <a:off x="660801" y="3264100"/>
            <a:ext cx="405999" cy="405999"/>
          </a:xfrm>
          <a:prstGeom prst="ellipse">
            <a:avLst/>
          </a:prstGeom>
          <a:solidFill>
            <a:srgbClr val="21213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Roboto"/>
                <a:ea typeface="Roboto"/>
                <a:cs typeface="Roboto"/>
                <a:sym typeface="Roboto"/>
              </a:rPr>
              <a:t>1</a:t>
            </a:r>
            <a:endParaRPr b="0" i="0" sz="1400" u="none" cap="none" strike="noStrike">
              <a:solidFill>
                <a:srgbClr val="000000"/>
              </a:solidFill>
              <a:latin typeface="Arial"/>
              <a:ea typeface="Arial"/>
              <a:cs typeface="Arial"/>
              <a:sym typeface="Arial"/>
            </a:endParaRPr>
          </a:p>
        </p:txBody>
      </p:sp>
      <p:sp>
        <p:nvSpPr>
          <p:cNvPr id="99" name="Google Shape;99;p23"/>
          <p:cNvSpPr/>
          <p:nvPr/>
        </p:nvSpPr>
        <p:spPr>
          <a:xfrm>
            <a:off x="6096000" y="3264100"/>
            <a:ext cx="405999" cy="405999"/>
          </a:xfrm>
          <a:prstGeom prst="ellipse">
            <a:avLst/>
          </a:prstGeom>
          <a:solidFill>
            <a:srgbClr val="1ED2A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Roboto"/>
                <a:ea typeface="Roboto"/>
                <a:cs typeface="Roboto"/>
                <a:sym typeface="Roboto"/>
              </a:rPr>
              <a:t>2</a:t>
            </a:r>
            <a:endParaRPr b="0" i="0" sz="1400" u="none" cap="none" strike="noStrike">
              <a:solidFill>
                <a:srgbClr val="000000"/>
              </a:solidFill>
              <a:latin typeface="Arial"/>
              <a:ea typeface="Arial"/>
              <a:cs typeface="Arial"/>
              <a:sym typeface="Arial"/>
            </a:endParaRPr>
          </a:p>
        </p:txBody>
      </p:sp>
      <p:sp>
        <p:nvSpPr>
          <p:cNvPr id="100" name="Google Shape;100;p23"/>
          <p:cNvSpPr txBox="1"/>
          <p:nvPr>
            <p:ph idx="1" type="body"/>
          </p:nvPr>
        </p:nvSpPr>
        <p:spPr>
          <a:xfrm>
            <a:off x="660400" y="3954463"/>
            <a:ext cx="4569522" cy="1920875"/>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0"/>
              </a:spcBef>
              <a:spcAft>
                <a:spcPts val="0"/>
              </a:spcAft>
              <a:buClr>
                <a:schemeClr val="dk1"/>
              </a:buClr>
              <a:buSzPts val="3200"/>
              <a:buNone/>
              <a:defRPr sz="32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1" name="Google Shape;101;p23"/>
          <p:cNvSpPr txBox="1"/>
          <p:nvPr>
            <p:ph idx="2" type="body"/>
          </p:nvPr>
        </p:nvSpPr>
        <p:spPr>
          <a:xfrm>
            <a:off x="6096000" y="3954463"/>
            <a:ext cx="4569522" cy="1920875"/>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0"/>
              </a:spcBef>
              <a:spcAft>
                <a:spcPts val="0"/>
              </a:spcAft>
              <a:buClr>
                <a:schemeClr val="dk1"/>
              </a:buClr>
              <a:buSzPts val="3200"/>
              <a:buNone/>
              <a:defRPr sz="32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Custom Layout">
  <p:cSld name="11_Custom Layout">
    <p:bg>
      <p:bgPr>
        <a:solidFill>
          <a:schemeClr val="lt1"/>
        </a:solidFill>
      </p:bgPr>
    </p:bg>
    <p:spTree>
      <p:nvGrpSpPr>
        <p:cNvPr id="102" name="Shape 102"/>
        <p:cNvGrpSpPr/>
        <p:nvPr/>
      </p:nvGrpSpPr>
      <p:grpSpPr>
        <a:xfrm>
          <a:off x="0" y="0"/>
          <a:ext cx="0" cy="0"/>
          <a:chOff x="0" y="0"/>
          <a:chExt cx="0" cy="0"/>
        </a:xfrm>
      </p:grpSpPr>
      <p:sp>
        <p:nvSpPr>
          <p:cNvPr id="103" name="Google Shape;103;p13"/>
          <p:cNvSpPr/>
          <p:nvPr/>
        </p:nvSpPr>
        <p:spPr>
          <a:xfrm>
            <a:off x="6096000" y="0"/>
            <a:ext cx="6096000" cy="6858000"/>
          </a:xfrm>
          <a:prstGeom prst="rect">
            <a:avLst/>
          </a:prstGeom>
          <a:solidFill>
            <a:srgbClr val="5961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highlight>
                <a:srgbClr val="5961D8"/>
              </a:highlight>
              <a:latin typeface="Calibri"/>
              <a:ea typeface="Calibri"/>
              <a:cs typeface="Calibri"/>
              <a:sym typeface="Calibri"/>
            </a:endParaRPr>
          </a:p>
        </p:txBody>
      </p:sp>
      <p:pic>
        <p:nvPicPr>
          <p:cNvPr id="104" name="Google Shape;104;p13"/>
          <p:cNvPicPr preferRelativeResize="0"/>
          <p:nvPr/>
        </p:nvPicPr>
        <p:blipFill rotWithShape="1">
          <a:blip r:embed="rId2">
            <a:alphaModFix/>
          </a:blip>
          <a:srcRect b="0" l="0" r="0" t="0"/>
          <a:stretch/>
        </p:blipFill>
        <p:spPr>
          <a:xfrm>
            <a:off x="660802" y="6293701"/>
            <a:ext cx="710731" cy="201694"/>
          </a:xfrm>
          <a:prstGeom prst="rect">
            <a:avLst/>
          </a:prstGeom>
          <a:noFill/>
          <a:ln>
            <a:noFill/>
          </a:ln>
        </p:spPr>
      </p:pic>
      <p:sp>
        <p:nvSpPr>
          <p:cNvPr id="105" name="Google Shape;105;p13"/>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lt1"/>
                </a:solidFill>
                <a:latin typeface="Roboto"/>
                <a:ea typeface="Roboto"/>
                <a:cs typeface="Roboto"/>
                <a:sym typeface="Roboto"/>
              </a:rPr>
              <a:t>‹#›</a:t>
            </a:fld>
            <a:endParaRPr b="0" i="0" sz="1200" u="none" cap="none" strike="noStrike">
              <a:solidFill>
                <a:schemeClr val="lt1"/>
              </a:solidFill>
              <a:latin typeface="Roboto"/>
              <a:ea typeface="Roboto"/>
              <a:cs typeface="Roboto"/>
              <a:sym typeface="Roboto"/>
            </a:endParaRPr>
          </a:p>
        </p:txBody>
      </p:sp>
      <p:sp>
        <p:nvSpPr>
          <p:cNvPr id="106" name="Google Shape;106;p13"/>
          <p:cNvSpPr txBox="1"/>
          <p:nvPr>
            <p:ph type="title"/>
          </p:nvPr>
        </p:nvSpPr>
        <p:spPr>
          <a:xfrm>
            <a:off x="660801" y="2015095"/>
            <a:ext cx="4735063" cy="2827806"/>
          </a:xfrm>
          <a:prstGeom prst="rect">
            <a:avLst/>
          </a:prstGeom>
          <a:noFill/>
          <a:ln>
            <a:noFill/>
          </a:ln>
        </p:spPr>
        <p:txBody>
          <a:bodyPr anchorCtr="0" anchor="ctr" bIns="45700" lIns="0" spcFirstLastPara="1" rIns="0" wrap="square" tIns="45700">
            <a:noAutofit/>
          </a:bodyPr>
          <a:lstStyle>
            <a:lvl1pPr lvl="0" algn="l">
              <a:lnSpc>
                <a:spcPct val="100000"/>
              </a:lnSpc>
              <a:spcBef>
                <a:spcPts val="0"/>
              </a:spcBef>
              <a:spcAft>
                <a:spcPts val="0"/>
              </a:spcAft>
              <a:buClr>
                <a:srgbClr val="5961D8"/>
              </a:buClr>
              <a:buSzPts val="5000"/>
              <a:buFont typeface="Roboto"/>
              <a:buNone/>
              <a:defRPr sz="5000">
                <a:solidFill>
                  <a:srgbClr val="5961D8"/>
                </a:solidFill>
                <a:latin typeface="Roboto"/>
                <a:ea typeface="Roboto"/>
                <a:cs typeface="Roboto"/>
                <a:sym typeface="Roboto"/>
              </a:defRPr>
            </a:lvl1pPr>
            <a:lvl2pPr lvl="1" algn="l">
              <a:lnSpc>
                <a:spcPct val="100000"/>
              </a:lnSpc>
              <a:spcBef>
                <a:spcPts val="0"/>
              </a:spcBef>
              <a:spcAft>
                <a:spcPts val="0"/>
              </a:spcAft>
              <a:buClr>
                <a:srgbClr val="5961D8"/>
              </a:buClr>
              <a:buSzPts val="1400"/>
              <a:buNone/>
              <a:defRPr>
                <a:solidFill>
                  <a:srgbClr val="5961D8"/>
                </a:solidFill>
              </a:defRPr>
            </a:lvl2pPr>
            <a:lvl3pPr lvl="2" algn="l">
              <a:lnSpc>
                <a:spcPct val="100000"/>
              </a:lnSpc>
              <a:spcBef>
                <a:spcPts val="0"/>
              </a:spcBef>
              <a:spcAft>
                <a:spcPts val="0"/>
              </a:spcAft>
              <a:buClr>
                <a:srgbClr val="5961D8"/>
              </a:buClr>
              <a:buSzPts val="1400"/>
              <a:buNone/>
              <a:defRPr>
                <a:solidFill>
                  <a:srgbClr val="5961D8"/>
                </a:solidFill>
              </a:defRPr>
            </a:lvl3pPr>
            <a:lvl4pPr lvl="3" algn="l">
              <a:lnSpc>
                <a:spcPct val="100000"/>
              </a:lnSpc>
              <a:spcBef>
                <a:spcPts val="0"/>
              </a:spcBef>
              <a:spcAft>
                <a:spcPts val="0"/>
              </a:spcAft>
              <a:buClr>
                <a:srgbClr val="5961D8"/>
              </a:buClr>
              <a:buSzPts val="1400"/>
              <a:buNone/>
              <a:defRPr>
                <a:solidFill>
                  <a:srgbClr val="5961D8"/>
                </a:solidFill>
              </a:defRPr>
            </a:lvl4pPr>
            <a:lvl5pPr lvl="4" algn="l">
              <a:lnSpc>
                <a:spcPct val="100000"/>
              </a:lnSpc>
              <a:spcBef>
                <a:spcPts val="0"/>
              </a:spcBef>
              <a:spcAft>
                <a:spcPts val="0"/>
              </a:spcAft>
              <a:buClr>
                <a:srgbClr val="5961D8"/>
              </a:buClr>
              <a:buSzPts val="1400"/>
              <a:buNone/>
              <a:defRPr>
                <a:solidFill>
                  <a:srgbClr val="5961D8"/>
                </a:solidFill>
              </a:defRPr>
            </a:lvl5pPr>
            <a:lvl6pPr lvl="5" algn="l">
              <a:lnSpc>
                <a:spcPct val="100000"/>
              </a:lnSpc>
              <a:spcBef>
                <a:spcPts val="0"/>
              </a:spcBef>
              <a:spcAft>
                <a:spcPts val="0"/>
              </a:spcAft>
              <a:buClr>
                <a:srgbClr val="5961D8"/>
              </a:buClr>
              <a:buSzPts val="1400"/>
              <a:buNone/>
              <a:defRPr>
                <a:solidFill>
                  <a:srgbClr val="5961D8"/>
                </a:solidFill>
              </a:defRPr>
            </a:lvl6pPr>
            <a:lvl7pPr lvl="6" algn="l">
              <a:lnSpc>
                <a:spcPct val="100000"/>
              </a:lnSpc>
              <a:spcBef>
                <a:spcPts val="0"/>
              </a:spcBef>
              <a:spcAft>
                <a:spcPts val="0"/>
              </a:spcAft>
              <a:buClr>
                <a:srgbClr val="5961D8"/>
              </a:buClr>
              <a:buSzPts val="1400"/>
              <a:buNone/>
              <a:defRPr>
                <a:solidFill>
                  <a:srgbClr val="5961D8"/>
                </a:solidFill>
              </a:defRPr>
            </a:lvl7pPr>
            <a:lvl8pPr lvl="7" algn="l">
              <a:lnSpc>
                <a:spcPct val="100000"/>
              </a:lnSpc>
              <a:spcBef>
                <a:spcPts val="0"/>
              </a:spcBef>
              <a:spcAft>
                <a:spcPts val="0"/>
              </a:spcAft>
              <a:buClr>
                <a:srgbClr val="5961D8"/>
              </a:buClr>
              <a:buSzPts val="1400"/>
              <a:buNone/>
              <a:defRPr>
                <a:solidFill>
                  <a:srgbClr val="5961D8"/>
                </a:solidFill>
              </a:defRPr>
            </a:lvl8pPr>
            <a:lvl9pPr lvl="8" algn="l">
              <a:lnSpc>
                <a:spcPct val="100000"/>
              </a:lnSpc>
              <a:spcBef>
                <a:spcPts val="0"/>
              </a:spcBef>
              <a:spcAft>
                <a:spcPts val="0"/>
              </a:spcAft>
              <a:buClr>
                <a:srgbClr val="5961D8"/>
              </a:buClr>
              <a:buSzPts val="1400"/>
              <a:buNone/>
              <a:defRPr>
                <a:solidFill>
                  <a:srgbClr val="5961D8"/>
                </a:solidFill>
              </a:defRPr>
            </a:lvl9pPr>
          </a:lstStyle>
          <a:p/>
        </p:txBody>
      </p:sp>
      <p:pic>
        <p:nvPicPr>
          <p:cNvPr id="107" name="Google Shape;107;p13"/>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108" name="Google Shape;108;p13"/>
          <p:cNvSpPr txBox="1"/>
          <p:nvPr>
            <p:ph idx="1" type="body"/>
          </p:nvPr>
        </p:nvSpPr>
        <p:spPr>
          <a:xfrm>
            <a:off x="9834161" y="6281775"/>
            <a:ext cx="1697100" cy="229200"/>
          </a:xfrm>
          <a:prstGeom prst="rect">
            <a:avLst/>
          </a:prstGeom>
          <a:noFill/>
          <a:ln>
            <a:noFill/>
          </a:ln>
        </p:spPr>
        <p:txBody>
          <a:bodyPr anchorCtr="0" anchor="t" bIns="45700" lIns="91425" spcFirstLastPara="1" rIns="91425" wrap="square" tIns="45700">
            <a:noAutofit/>
          </a:bodyPr>
          <a:lstStyle>
            <a:lvl1pPr indent="-228600" lvl="0" marL="457200" algn="r">
              <a:lnSpc>
                <a:spcPct val="90000"/>
              </a:lnSpc>
              <a:spcBef>
                <a:spcPts val="1000"/>
              </a:spcBef>
              <a:spcAft>
                <a:spcPts val="0"/>
              </a:spcAft>
              <a:buClr>
                <a:schemeClr val="lt1"/>
              </a:buClr>
              <a:buSzPts val="1200"/>
              <a:buNone/>
              <a:defRPr sz="1200">
                <a:solidFill>
                  <a:schemeClr val="lt1"/>
                </a:solidFill>
              </a:defRPr>
            </a:lvl1pPr>
            <a:lvl2pPr indent="-228600" lvl="1" marL="914400" algn="l">
              <a:lnSpc>
                <a:spcPct val="90000"/>
              </a:lnSpc>
              <a:spcBef>
                <a:spcPts val="500"/>
              </a:spcBef>
              <a:spcAft>
                <a:spcPts val="0"/>
              </a:spcAft>
              <a:buClr>
                <a:schemeClr val="dk1"/>
              </a:buClr>
              <a:buSzPts val="1200"/>
              <a:buNone/>
              <a:defRPr sz="12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200"/>
              <a:buNone/>
              <a:defRPr sz="1200"/>
            </a:lvl4pPr>
            <a:lvl5pPr indent="-228600" lvl="4" marL="2286000" algn="l">
              <a:lnSpc>
                <a:spcPct val="90000"/>
              </a:lnSpc>
              <a:spcBef>
                <a:spcPts val="500"/>
              </a:spcBef>
              <a:spcAft>
                <a:spcPts val="0"/>
              </a:spcAft>
              <a:buClr>
                <a:schemeClr val="dk1"/>
              </a:buClr>
              <a:buSzPts val="1200"/>
              <a:buNone/>
              <a:defRPr sz="12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Custom Layout">
  <p:cSld name="12_Custom Layout">
    <p:bg>
      <p:bgPr>
        <a:solidFill>
          <a:schemeClr val="lt1"/>
        </a:solidFill>
      </p:bgPr>
    </p:bg>
    <p:spTree>
      <p:nvGrpSpPr>
        <p:cNvPr id="109" name="Shape 109"/>
        <p:cNvGrpSpPr/>
        <p:nvPr/>
      </p:nvGrpSpPr>
      <p:grpSpPr>
        <a:xfrm>
          <a:off x="0" y="0"/>
          <a:ext cx="0" cy="0"/>
          <a:chOff x="0" y="0"/>
          <a:chExt cx="0" cy="0"/>
        </a:xfrm>
      </p:grpSpPr>
      <p:sp>
        <p:nvSpPr>
          <p:cNvPr id="110" name="Google Shape;110;p14"/>
          <p:cNvSpPr/>
          <p:nvPr/>
        </p:nvSpPr>
        <p:spPr>
          <a:xfrm>
            <a:off x="6096000" y="0"/>
            <a:ext cx="6096000" cy="6858000"/>
          </a:xfrm>
          <a:prstGeom prst="rect">
            <a:avLst/>
          </a:prstGeom>
          <a:solidFill>
            <a:srgbClr val="5961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highlight>
                <a:srgbClr val="5961D8"/>
              </a:highlight>
              <a:latin typeface="Calibri"/>
              <a:ea typeface="Calibri"/>
              <a:cs typeface="Calibri"/>
              <a:sym typeface="Calibri"/>
            </a:endParaRPr>
          </a:p>
        </p:txBody>
      </p:sp>
      <p:pic>
        <p:nvPicPr>
          <p:cNvPr id="111" name="Google Shape;111;p14"/>
          <p:cNvPicPr preferRelativeResize="0"/>
          <p:nvPr/>
        </p:nvPicPr>
        <p:blipFill rotWithShape="1">
          <a:blip r:embed="rId2">
            <a:alphaModFix/>
          </a:blip>
          <a:srcRect b="0" l="0" r="0" t="0"/>
          <a:stretch/>
        </p:blipFill>
        <p:spPr>
          <a:xfrm>
            <a:off x="660802" y="6293701"/>
            <a:ext cx="710731" cy="201694"/>
          </a:xfrm>
          <a:prstGeom prst="rect">
            <a:avLst/>
          </a:prstGeom>
          <a:noFill/>
          <a:ln>
            <a:noFill/>
          </a:ln>
        </p:spPr>
      </p:pic>
      <p:sp>
        <p:nvSpPr>
          <p:cNvPr id="112" name="Google Shape;112;p14"/>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lt1"/>
                </a:solidFill>
                <a:latin typeface="Roboto"/>
                <a:ea typeface="Roboto"/>
                <a:cs typeface="Roboto"/>
                <a:sym typeface="Roboto"/>
              </a:rPr>
              <a:t>‹#›</a:t>
            </a:fld>
            <a:endParaRPr b="0" i="0" sz="1200" u="none" cap="none" strike="noStrike">
              <a:solidFill>
                <a:schemeClr val="lt1"/>
              </a:solidFill>
              <a:latin typeface="Roboto"/>
              <a:ea typeface="Roboto"/>
              <a:cs typeface="Roboto"/>
              <a:sym typeface="Roboto"/>
            </a:endParaRPr>
          </a:p>
        </p:txBody>
      </p:sp>
      <p:sp>
        <p:nvSpPr>
          <p:cNvPr id="113" name="Google Shape;113;p14"/>
          <p:cNvSpPr/>
          <p:nvPr>
            <p:ph idx="2" type="pic"/>
          </p:nvPr>
        </p:nvSpPr>
        <p:spPr>
          <a:xfrm>
            <a:off x="6321333" y="228600"/>
            <a:ext cx="5642067" cy="6400800"/>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1000"/>
              </a:spcBef>
              <a:spcAft>
                <a:spcPts val="0"/>
              </a:spcAft>
              <a:buClr>
                <a:schemeClr val="lt1"/>
              </a:buClr>
              <a:buSzPts val="1600"/>
              <a:buFont typeface="Arial"/>
              <a:buNone/>
              <a:defRPr b="1" i="0" sz="1600" u="none" cap="none" strike="noStrike">
                <a:solidFill>
                  <a:schemeClr val="lt1"/>
                </a:solidFill>
                <a:latin typeface="Roboto"/>
                <a:ea typeface="Roboto"/>
                <a:cs typeface="Roboto"/>
                <a:sym typeface="Roboto"/>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Roboto"/>
                <a:ea typeface="Roboto"/>
                <a:cs typeface="Roboto"/>
                <a:sym typeface="Roboto"/>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Roboto"/>
                <a:ea typeface="Roboto"/>
                <a:cs typeface="Roboto"/>
                <a:sym typeface="Roboto"/>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14" name="Google Shape;114;p14"/>
          <p:cNvSpPr txBox="1"/>
          <p:nvPr>
            <p:ph idx="1" type="subTitle"/>
          </p:nvPr>
        </p:nvSpPr>
        <p:spPr>
          <a:xfrm>
            <a:off x="660801" y="3612995"/>
            <a:ext cx="4647179" cy="1738974"/>
          </a:xfrm>
          <a:prstGeom prst="rect">
            <a:avLst/>
          </a:prstGeom>
          <a:noFill/>
          <a:ln>
            <a:noFill/>
          </a:ln>
        </p:spPr>
        <p:txBody>
          <a:bodyPr anchorCtr="0" anchor="t" bIns="45700" lIns="0" spcFirstLastPara="1" rIns="0" wrap="square" tIns="45700">
            <a:noAutofit/>
          </a:bodyPr>
          <a:lstStyle>
            <a:lvl1pPr lvl="0" algn="l">
              <a:lnSpc>
                <a:spcPct val="120000"/>
              </a:lnSpc>
              <a:spcBef>
                <a:spcPts val="0"/>
              </a:spcBef>
              <a:spcAft>
                <a:spcPts val="0"/>
              </a:spcAft>
              <a:buClr>
                <a:srgbClr val="212136"/>
              </a:buClr>
              <a:buSzPts val="2200"/>
              <a:buNone/>
              <a:defRPr b="0" sz="2200">
                <a:solidFill>
                  <a:srgbClr val="212136"/>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15" name="Google Shape;115;p14"/>
          <p:cNvSpPr txBox="1"/>
          <p:nvPr>
            <p:ph idx="3" type="body"/>
          </p:nvPr>
        </p:nvSpPr>
        <p:spPr>
          <a:xfrm>
            <a:off x="660801" y="2032998"/>
            <a:ext cx="4647178" cy="1412875"/>
          </a:xfrm>
          <a:prstGeom prst="rect">
            <a:avLst/>
          </a:prstGeom>
          <a:noFill/>
          <a:ln>
            <a:noFill/>
          </a:ln>
        </p:spPr>
        <p:txBody>
          <a:bodyPr anchorCtr="0" anchor="b" bIns="45700" lIns="0" spcFirstLastPara="1" rIns="0" wrap="square" tIns="45700">
            <a:noAutofit/>
          </a:bodyPr>
          <a:lstStyle>
            <a:lvl1pPr indent="-228600" lvl="0" marL="457200" algn="l">
              <a:lnSpc>
                <a:spcPct val="100000"/>
              </a:lnSpc>
              <a:spcBef>
                <a:spcPts val="0"/>
              </a:spcBef>
              <a:spcAft>
                <a:spcPts val="0"/>
              </a:spcAft>
              <a:buClr>
                <a:srgbClr val="5961D8"/>
              </a:buClr>
              <a:buSzPts val="4000"/>
              <a:buNone/>
              <a:defRPr b="1" sz="4000">
                <a:solidFill>
                  <a:srgbClr val="5961D8"/>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16" name="Google Shape;116;p14"/>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117" name="Google Shape;117;p14"/>
          <p:cNvSpPr txBox="1"/>
          <p:nvPr>
            <p:ph idx="4" type="body"/>
          </p:nvPr>
        </p:nvSpPr>
        <p:spPr>
          <a:xfrm>
            <a:off x="9834161" y="6281775"/>
            <a:ext cx="1697037" cy="229188"/>
          </a:xfrm>
          <a:prstGeom prst="rect">
            <a:avLst/>
          </a:prstGeom>
          <a:noFill/>
          <a:ln>
            <a:noFill/>
          </a:ln>
        </p:spPr>
        <p:txBody>
          <a:bodyPr anchorCtr="0" anchor="t" bIns="45700" lIns="91425" spcFirstLastPara="1" rIns="91425" wrap="square" tIns="45700">
            <a:noAutofit/>
          </a:bodyPr>
          <a:lstStyle>
            <a:lvl1pPr indent="-228600" lvl="0" marL="457200" algn="r">
              <a:lnSpc>
                <a:spcPct val="90000"/>
              </a:lnSpc>
              <a:spcBef>
                <a:spcPts val="1000"/>
              </a:spcBef>
              <a:spcAft>
                <a:spcPts val="0"/>
              </a:spcAft>
              <a:buClr>
                <a:schemeClr val="lt1"/>
              </a:buClr>
              <a:buSzPts val="1200"/>
              <a:buNone/>
              <a:defRPr sz="1200">
                <a:solidFill>
                  <a:schemeClr val="lt1"/>
                </a:solidFill>
              </a:defRPr>
            </a:lvl1pPr>
            <a:lvl2pPr indent="-228600" lvl="1" marL="914400" algn="l">
              <a:lnSpc>
                <a:spcPct val="90000"/>
              </a:lnSpc>
              <a:spcBef>
                <a:spcPts val="500"/>
              </a:spcBef>
              <a:spcAft>
                <a:spcPts val="0"/>
              </a:spcAft>
              <a:buClr>
                <a:schemeClr val="dk1"/>
              </a:buClr>
              <a:buSzPts val="1200"/>
              <a:buNone/>
              <a:defRPr sz="12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200"/>
              <a:buNone/>
              <a:defRPr sz="1200"/>
            </a:lvl4pPr>
            <a:lvl5pPr indent="-228600" lvl="4" marL="2286000" algn="l">
              <a:lnSpc>
                <a:spcPct val="90000"/>
              </a:lnSpc>
              <a:spcBef>
                <a:spcPts val="500"/>
              </a:spcBef>
              <a:spcAft>
                <a:spcPts val="0"/>
              </a:spcAft>
              <a:buClr>
                <a:schemeClr val="dk1"/>
              </a:buClr>
              <a:buSzPts val="1200"/>
              <a:buNone/>
              <a:defRPr sz="12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bg>
      <p:bgPr>
        <a:solidFill>
          <a:schemeClr val="lt1"/>
        </a:solidFill>
      </p:bgPr>
    </p:bg>
    <p:spTree>
      <p:nvGrpSpPr>
        <p:cNvPr id="118" name="Shape 118"/>
        <p:cNvGrpSpPr/>
        <p:nvPr/>
      </p:nvGrpSpPr>
      <p:grpSpPr>
        <a:xfrm>
          <a:off x="0" y="0"/>
          <a:ext cx="0" cy="0"/>
          <a:chOff x="0" y="0"/>
          <a:chExt cx="0" cy="0"/>
        </a:xfrm>
      </p:grpSpPr>
      <p:sp>
        <p:nvSpPr>
          <p:cNvPr id="119" name="Google Shape;119;p21"/>
          <p:cNvSpPr/>
          <p:nvPr/>
        </p:nvSpPr>
        <p:spPr>
          <a:xfrm>
            <a:off x="6096000" y="0"/>
            <a:ext cx="6096000" cy="6858000"/>
          </a:xfrm>
          <a:prstGeom prst="rect">
            <a:avLst/>
          </a:prstGeom>
          <a:solidFill>
            <a:srgbClr val="F3F3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21"/>
          <p:cNvSpPr txBox="1"/>
          <p:nvPr>
            <p:ph type="title"/>
          </p:nvPr>
        </p:nvSpPr>
        <p:spPr>
          <a:xfrm>
            <a:off x="660802" y="2015095"/>
            <a:ext cx="3752578" cy="2827806"/>
          </a:xfrm>
          <a:prstGeom prst="rect">
            <a:avLst/>
          </a:prstGeom>
          <a:noFill/>
          <a:ln>
            <a:noFill/>
          </a:ln>
        </p:spPr>
        <p:txBody>
          <a:bodyPr anchorCtr="0" anchor="ctr" bIns="45700" lIns="0" spcFirstLastPara="1" rIns="0" wrap="square" tIns="45700">
            <a:noAutofit/>
          </a:bodyPr>
          <a:lstStyle>
            <a:lvl1pPr lvl="0" algn="l">
              <a:lnSpc>
                <a:spcPct val="100000"/>
              </a:lnSpc>
              <a:spcBef>
                <a:spcPts val="0"/>
              </a:spcBef>
              <a:spcAft>
                <a:spcPts val="0"/>
              </a:spcAft>
              <a:buClr>
                <a:srgbClr val="212136"/>
              </a:buClr>
              <a:buSzPts val="4000"/>
              <a:buFont typeface="Roboto"/>
              <a:buNone/>
              <a:defRPr sz="4000">
                <a:solidFill>
                  <a:srgbClr val="212136"/>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21" name="Google Shape;121;p21"/>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sp>
        <p:nvSpPr>
          <p:cNvPr id="122" name="Google Shape;122;p21"/>
          <p:cNvSpPr txBox="1"/>
          <p:nvPr>
            <p:ph idx="1" type="subTitle"/>
          </p:nvPr>
        </p:nvSpPr>
        <p:spPr>
          <a:xfrm>
            <a:off x="6893766" y="891072"/>
            <a:ext cx="4637432" cy="5075853"/>
          </a:xfrm>
          <a:prstGeom prst="rect">
            <a:avLst/>
          </a:prstGeom>
          <a:noFill/>
          <a:ln>
            <a:noFill/>
          </a:ln>
        </p:spPr>
        <p:txBody>
          <a:bodyPr anchorCtr="0" anchor="ctr" bIns="45700" lIns="0" spcFirstLastPara="1" rIns="0" wrap="square" tIns="45700">
            <a:noAutofit/>
          </a:bodyPr>
          <a:lstStyle>
            <a:lvl1pPr lvl="0" algn="l">
              <a:lnSpc>
                <a:spcPct val="120000"/>
              </a:lnSpc>
              <a:spcBef>
                <a:spcPts val="1000"/>
              </a:spcBef>
              <a:spcAft>
                <a:spcPts val="0"/>
              </a:spcAft>
              <a:buClr>
                <a:srgbClr val="212136"/>
              </a:buClr>
              <a:buSzPts val="2200"/>
              <a:buNone/>
              <a:defRPr b="0" sz="2200">
                <a:solidFill>
                  <a:srgbClr val="212136"/>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123" name="Google Shape;123;p21"/>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124" name="Google Shape;124;p21"/>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ustom Layout">
  <p:cSld name="4_Custom Layout">
    <p:bg>
      <p:bgPr>
        <a:solidFill>
          <a:schemeClr val="lt1"/>
        </a:solidFill>
      </p:bgPr>
    </p:bg>
    <p:spTree>
      <p:nvGrpSpPr>
        <p:cNvPr id="21" name="Shape 21"/>
        <p:cNvGrpSpPr/>
        <p:nvPr/>
      </p:nvGrpSpPr>
      <p:grpSpPr>
        <a:xfrm>
          <a:off x="0" y="0"/>
          <a:ext cx="0" cy="0"/>
          <a:chOff x="0" y="0"/>
          <a:chExt cx="0" cy="0"/>
        </a:xfrm>
      </p:grpSpPr>
      <p:sp>
        <p:nvSpPr>
          <p:cNvPr id="22" name="Google Shape;22;p22"/>
          <p:cNvSpPr txBox="1"/>
          <p:nvPr>
            <p:ph type="title"/>
          </p:nvPr>
        </p:nvSpPr>
        <p:spPr>
          <a:xfrm>
            <a:off x="660800" y="792040"/>
            <a:ext cx="5435200" cy="1737800"/>
          </a:xfrm>
          <a:prstGeom prst="rect">
            <a:avLst/>
          </a:prstGeom>
          <a:noFill/>
          <a:ln>
            <a:noFill/>
          </a:ln>
        </p:spPr>
        <p:txBody>
          <a:bodyPr anchorCtr="0" anchor="t" bIns="45700" lIns="0" spcFirstLastPara="1" rIns="0" wrap="square" tIns="45700">
            <a:noAutofit/>
          </a:bodyPr>
          <a:lstStyle>
            <a:lvl1pPr lvl="0" algn="l">
              <a:lnSpc>
                <a:spcPct val="100000"/>
              </a:lnSpc>
              <a:spcBef>
                <a:spcPts val="0"/>
              </a:spcBef>
              <a:spcAft>
                <a:spcPts val="0"/>
              </a:spcAft>
              <a:buClr>
                <a:srgbClr val="212136"/>
              </a:buClr>
              <a:buSzPts val="5000"/>
              <a:buFont typeface="Roboto"/>
              <a:buNone/>
              <a:defRPr sz="5000">
                <a:solidFill>
                  <a:srgbClr val="212136"/>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23" name="Google Shape;23;p22"/>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pic>
        <p:nvPicPr>
          <p:cNvPr id="24" name="Google Shape;24;p22"/>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25" name="Google Shape;25;p22"/>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
        <p:nvSpPr>
          <p:cNvPr id="26" name="Google Shape;26;p22"/>
          <p:cNvSpPr/>
          <p:nvPr/>
        </p:nvSpPr>
        <p:spPr>
          <a:xfrm>
            <a:off x="660801" y="3264100"/>
            <a:ext cx="405999" cy="405999"/>
          </a:xfrm>
          <a:prstGeom prst="ellipse">
            <a:avLst/>
          </a:prstGeom>
          <a:solidFill>
            <a:srgbClr val="21213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Roboto"/>
                <a:ea typeface="Roboto"/>
                <a:cs typeface="Roboto"/>
                <a:sym typeface="Roboto"/>
              </a:rPr>
              <a:t>1</a:t>
            </a:r>
            <a:endParaRPr b="0" i="0" sz="1400" u="none" cap="none" strike="noStrike">
              <a:solidFill>
                <a:srgbClr val="000000"/>
              </a:solidFill>
              <a:latin typeface="Arial"/>
              <a:ea typeface="Arial"/>
              <a:cs typeface="Arial"/>
              <a:sym typeface="Arial"/>
            </a:endParaRPr>
          </a:p>
        </p:txBody>
      </p:sp>
      <p:sp>
        <p:nvSpPr>
          <p:cNvPr id="27" name="Google Shape;27;p22"/>
          <p:cNvSpPr/>
          <p:nvPr/>
        </p:nvSpPr>
        <p:spPr>
          <a:xfrm>
            <a:off x="4631690" y="3264100"/>
            <a:ext cx="405999" cy="405999"/>
          </a:xfrm>
          <a:prstGeom prst="ellipse">
            <a:avLst/>
          </a:prstGeom>
          <a:solidFill>
            <a:srgbClr val="5961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Roboto"/>
                <a:ea typeface="Roboto"/>
                <a:cs typeface="Roboto"/>
                <a:sym typeface="Roboto"/>
              </a:rPr>
              <a:t>2</a:t>
            </a:r>
            <a:endParaRPr b="0" i="0" sz="1400" u="none" cap="none" strike="noStrike">
              <a:solidFill>
                <a:srgbClr val="000000"/>
              </a:solidFill>
              <a:latin typeface="Arial"/>
              <a:ea typeface="Arial"/>
              <a:cs typeface="Arial"/>
              <a:sym typeface="Arial"/>
            </a:endParaRPr>
          </a:p>
        </p:txBody>
      </p:sp>
      <p:sp>
        <p:nvSpPr>
          <p:cNvPr id="28" name="Google Shape;28;p22"/>
          <p:cNvSpPr/>
          <p:nvPr/>
        </p:nvSpPr>
        <p:spPr>
          <a:xfrm>
            <a:off x="8602177" y="3264100"/>
            <a:ext cx="405999" cy="405999"/>
          </a:xfrm>
          <a:prstGeom prst="ellipse">
            <a:avLst/>
          </a:prstGeom>
          <a:solidFill>
            <a:srgbClr val="1ED2A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chemeClr val="lt1"/>
                </a:solidFill>
                <a:latin typeface="Roboto"/>
                <a:ea typeface="Roboto"/>
                <a:cs typeface="Roboto"/>
                <a:sym typeface="Roboto"/>
              </a:rPr>
              <a:t>3</a:t>
            </a:r>
            <a:endParaRPr b="0" i="0" sz="1400" u="none" cap="none" strike="noStrike">
              <a:solidFill>
                <a:srgbClr val="000000"/>
              </a:solidFill>
              <a:latin typeface="Arial"/>
              <a:ea typeface="Arial"/>
              <a:cs typeface="Arial"/>
              <a:sym typeface="Arial"/>
            </a:endParaRPr>
          </a:p>
        </p:txBody>
      </p:sp>
      <p:sp>
        <p:nvSpPr>
          <p:cNvPr id="29" name="Google Shape;29;p22"/>
          <p:cNvSpPr txBox="1"/>
          <p:nvPr>
            <p:ph idx="1" type="body"/>
          </p:nvPr>
        </p:nvSpPr>
        <p:spPr>
          <a:xfrm>
            <a:off x="660400" y="3954463"/>
            <a:ext cx="2928620" cy="1920875"/>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0"/>
              </a:spcBef>
              <a:spcAft>
                <a:spcPts val="0"/>
              </a:spcAft>
              <a:buClr>
                <a:schemeClr val="dk1"/>
              </a:buClr>
              <a:buSzPts val="2000"/>
              <a:buNone/>
              <a:defRPr sz="20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22"/>
          <p:cNvSpPr txBox="1"/>
          <p:nvPr>
            <p:ph idx="2" type="body"/>
          </p:nvPr>
        </p:nvSpPr>
        <p:spPr>
          <a:xfrm>
            <a:off x="4631690" y="3954463"/>
            <a:ext cx="2928620" cy="1920875"/>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0"/>
              </a:spcBef>
              <a:spcAft>
                <a:spcPts val="0"/>
              </a:spcAft>
              <a:buClr>
                <a:schemeClr val="dk1"/>
              </a:buClr>
              <a:buSzPts val="2000"/>
              <a:buNone/>
              <a:defRPr sz="20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22"/>
          <p:cNvSpPr txBox="1"/>
          <p:nvPr>
            <p:ph idx="3" type="body"/>
          </p:nvPr>
        </p:nvSpPr>
        <p:spPr>
          <a:xfrm>
            <a:off x="8602578" y="3954463"/>
            <a:ext cx="2928620" cy="1920875"/>
          </a:xfrm>
          <a:prstGeom prst="rect">
            <a:avLst/>
          </a:prstGeom>
          <a:noFill/>
          <a:ln>
            <a:noFill/>
          </a:ln>
        </p:spPr>
        <p:txBody>
          <a:bodyPr anchorCtr="0" anchor="t" bIns="45700" lIns="0" spcFirstLastPara="1" rIns="0" wrap="square" tIns="45700">
            <a:noAutofit/>
          </a:bodyPr>
          <a:lstStyle>
            <a:lvl1pPr indent="-228600" lvl="0" marL="457200" algn="l">
              <a:lnSpc>
                <a:spcPct val="120000"/>
              </a:lnSpc>
              <a:spcBef>
                <a:spcPts val="0"/>
              </a:spcBef>
              <a:spcAft>
                <a:spcPts val="0"/>
              </a:spcAft>
              <a:buClr>
                <a:schemeClr val="dk1"/>
              </a:buClr>
              <a:buSzPts val="2000"/>
              <a:buNone/>
              <a:defRPr sz="2000"/>
            </a:lvl1pPr>
            <a:lvl2pPr indent="-228600" lvl="1" marL="914400" algn="l">
              <a:lnSpc>
                <a:spcPct val="90000"/>
              </a:lnSpc>
              <a:spcBef>
                <a:spcPts val="500"/>
              </a:spcBef>
              <a:spcAft>
                <a:spcPts val="0"/>
              </a:spcAft>
              <a:buClr>
                <a:schemeClr val="dk1"/>
              </a:buClr>
              <a:buSzPts val="2400"/>
              <a:buNone/>
              <a:defRPr/>
            </a:lvl2pPr>
            <a:lvl3pPr indent="-228600" lvl="2" marL="1371600" algn="l">
              <a:lnSpc>
                <a:spcPct val="90000"/>
              </a:lnSpc>
              <a:spcBef>
                <a:spcPts val="500"/>
              </a:spcBef>
              <a:spcAft>
                <a:spcPts val="0"/>
              </a:spcAft>
              <a:buClr>
                <a:schemeClr val="dk1"/>
              </a:buClr>
              <a:buSzPts val="2000"/>
              <a:buNone/>
              <a:defRPr/>
            </a:lvl3pPr>
            <a:lvl4pPr indent="-228600" lvl="3" marL="1828800" algn="l">
              <a:lnSpc>
                <a:spcPct val="90000"/>
              </a:lnSpc>
              <a:spcBef>
                <a:spcPts val="500"/>
              </a:spcBef>
              <a:spcAft>
                <a:spcPts val="0"/>
              </a:spcAft>
              <a:buClr>
                <a:schemeClr val="dk1"/>
              </a:buClr>
              <a:buSzPts val="1800"/>
              <a:buNone/>
              <a:defRPr/>
            </a:lvl4pPr>
            <a:lvl5pPr indent="-228600" lvl="4" marL="2286000" algn="l">
              <a:lnSpc>
                <a:spcPct val="90000"/>
              </a:lnSpc>
              <a:spcBef>
                <a:spcPts val="500"/>
              </a:spcBef>
              <a:spcAft>
                <a:spcPts val="0"/>
              </a:spcAft>
              <a:buClr>
                <a:schemeClr val="dk1"/>
              </a:buClr>
              <a:buSzPts val="1800"/>
              <a:buNone/>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bg>
      <p:bgPr>
        <a:solidFill>
          <a:srgbClr val="5961D8"/>
        </a:solidFill>
      </p:bgPr>
    </p:bg>
    <p:spTree>
      <p:nvGrpSpPr>
        <p:cNvPr id="32" name="Shape 32"/>
        <p:cNvGrpSpPr/>
        <p:nvPr/>
      </p:nvGrpSpPr>
      <p:grpSpPr>
        <a:xfrm>
          <a:off x="0" y="0"/>
          <a:ext cx="0" cy="0"/>
          <a:chOff x="0" y="0"/>
          <a:chExt cx="0" cy="0"/>
        </a:xfrm>
      </p:grpSpPr>
      <p:sp>
        <p:nvSpPr>
          <p:cNvPr id="33" name="Google Shape;33;p12"/>
          <p:cNvSpPr/>
          <p:nvPr>
            <p:ph idx="2" type="pic"/>
          </p:nvPr>
        </p:nvSpPr>
        <p:spPr>
          <a:xfrm>
            <a:off x="6376657" y="231318"/>
            <a:ext cx="5586744" cy="7229904"/>
          </a:xfrm>
          <a:prstGeom prst="rect">
            <a:avLst/>
          </a:prstGeom>
          <a:solidFill>
            <a:schemeClr val="lt1">
              <a:alpha val="49019"/>
            </a:schemeClr>
          </a:solidFill>
          <a:ln>
            <a:noFill/>
          </a:ln>
        </p:spPr>
        <p:txBody>
          <a:bodyPr anchorCtr="0" anchor="ctr" bIns="45700" lIns="91425" spcFirstLastPara="1" rIns="91425" wrap="square" tIns="45700">
            <a:normAutofit/>
          </a:bodyPr>
          <a:lstStyle>
            <a:lvl1pPr lvl="0" marR="0" rtl="0" algn="ctr">
              <a:lnSpc>
                <a:spcPct val="90000"/>
              </a:lnSpc>
              <a:spcBef>
                <a:spcPts val="1000"/>
              </a:spcBef>
              <a:spcAft>
                <a:spcPts val="0"/>
              </a:spcAft>
              <a:buClr>
                <a:schemeClr val="lt1"/>
              </a:buClr>
              <a:buSzPts val="1400"/>
              <a:buFont typeface="Arial"/>
              <a:buNone/>
              <a:defRPr b="1" i="0" sz="1400" u="none" cap="none" strike="noStrike">
                <a:solidFill>
                  <a:schemeClr val="lt1"/>
                </a:solidFill>
                <a:latin typeface="Roboto"/>
                <a:ea typeface="Roboto"/>
                <a:cs typeface="Roboto"/>
                <a:sym typeface="Roboto"/>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Roboto"/>
                <a:ea typeface="Roboto"/>
                <a:cs typeface="Roboto"/>
                <a:sym typeface="Roboto"/>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Roboto"/>
                <a:ea typeface="Roboto"/>
                <a:cs typeface="Roboto"/>
                <a:sym typeface="Roboto"/>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Google Shape;34;p12"/>
          <p:cNvSpPr txBox="1"/>
          <p:nvPr>
            <p:ph type="title"/>
          </p:nvPr>
        </p:nvSpPr>
        <p:spPr>
          <a:xfrm>
            <a:off x="660802" y="2032998"/>
            <a:ext cx="4807492" cy="1615457"/>
          </a:xfrm>
          <a:prstGeom prst="rect">
            <a:avLst/>
          </a:prstGeom>
          <a:noFill/>
          <a:ln>
            <a:noFill/>
          </a:ln>
        </p:spPr>
        <p:txBody>
          <a:bodyPr anchorCtr="0" anchor="b" bIns="45700" lIns="0" spcFirstLastPara="1" rIns="0" wrap="square" tIns="45700">
            <a:noAutofit/>
          </a:bodyPr>
          <a:lstStyle>
            <a:lvl1pPr lvl="0" algn="l">
              <a:lnSpc>
                <a:spcPct val="100000"/>
              </a:lnSpc>
              <a:spcBef>
                <a:spcPts val="0"/>
              </a:spcBef>
              <a:spcAft>
                <a:spcPts val="0"/>
              </a:spcAft>
              <a:buClr>
                <a:schemeClr val="lt1"/>
              </a:buClr>
              <a:buSzPts val="5000"/>
              <a:buFont typeface="Roboto"/>
              <a:buNone/>
              <a:defRPr>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2"/>
          <p:cNvSpPr txBox="1"/>
          <p:nvPr>
            <p:ph idx="1" type="subTitle"/>
          </p:nvPr>
        </p:nvSpPr>
        <p:spPr>
          <a:xfrm>
            <a:off x="660801" y="3886200"/>
            <a:ext cx="4807492" cy="1900520"/>
          </a:xfrm>
          <a:prstGeom prst="rect">
            <a:avLst/>
          </a:prstGeom>
          <a:noFill/>
          <a:ln>
            <a:noFill/>
          </a:ln>
        </p:spPr>
        <p:txBody>
          <a:bodyPr anchorCtr="0" anchor="t" bIns="45700" lIns="0" spcFirstLastPara="1" rIns="0" wrap="square" tIns="45700">
            <a:noAutofit/>
          </a:bodyPr>
          <a:lstStyle>
            <a:lvl1pPr lvl="0" algn="l">
              <a:lnSpc>
                <a:spcPct val="120000"/>
              </a:lnSpc>
              <a:spcBef>
                <a:spcPts val="1000"/>
              </a:spcBef>
              <a:spcAft>
                <a:spcPts val="0"/>
              </a:spcAft>
              <a:buClr>
                <a:schemeClr val="lt1"/>
              </a:buClr>
              <a:buSzPts val="2200"/>
              <a:buNone/>
              <a:defRPr b="0" sz="22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36" name="Google Shape;36;p12"/>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sp>
        <p:nvSpPr>
          <p:cNvPr id="37" name="Google Shape;37;p12"/>
          <p:cNvSpPr txBox="1"/>
          <p:nvPr>
            <p:ph idx="3" type="body"/>
          </p:nvPr>
        </p:nvSpPr>
        <p:spPr>
          <a:xfrm>
            <a:off x="9834161" y="6274728"/>
            <a:ext cx="1697037" cy="229188"/>
          </a:xfrm>
          <a:prstGeom prst="rect">
            <a:avLst/>
          </a:prstGeom>
          <a:noFill/>
          <a:ln>
            <a:noFill/>
          </a:ln>
        </p:spPr>
        <p:txBody>
          <a:bodyPr anchorCtr="0" anchor="t" bIns="45700" lIns="91425" spcFirstLastPara="1" rIns="91425" wrap="square" tIns="45700">
            <a:noAutofit/>
          </a:bodyPr>
          <a:lstStyle>
            <a:lvl1pPr indent="-228600" lvl="0" marL="457200" algn="r">
              <a:lnSpc>
                <a:spcPct val="90000"/>
              </a:lnSpc>
              <a:spcBef>
                <a:spcPts val="1000"/>
              </a:spcBef>
              <a:spcAft>
                <a:spcPts val="0"/>
              </a:spcAft>
              <a:buClr>
                <a:schemeClr val="dk1"/>
              </a:buClr>
              <a:buSzPts val="1200"/>
              <a:buNone/>
              <a:defRPr sz="1200"/>
            </a:lvl1pPr>
            <a:lvl2pPr indent="-228600" lvl="1" marL="914400" algn="l">
              <a:lnSpc>
                <a:spcPct val="90000"/>
              </a:lnSpc>
              <a:spcBef>
                <a:spcPts val="500"/>
              </a:spcBef>
              <a:spcAft>
                <a:spcPts val="0"/>
              </a:spcAft>
              <a:buClr>
                <a:schemeClr val="dk1"/>
              </a:buClr>
              <a:buSzPts val="1200"/>
              <a:buNone/>
              <a:defRPr sz="12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200"/>
              <a:buNone/>
              <a:defRPr sz="1200"/>
            </a:lvl4pPr>
            <a:lvl5pPr indent="-228600" lvl="4" marL="2286000" algn="l">
              <a:lnSpc>
                <a:spcPct val="90000"/>
              </a:lnSpc>
              <a:spcBef>
                <a:spcPts val="500"/>
              </a:spcBef>
              <a:spcAft>
                <a:spcPts val="0"/>
              </a:spcAft>
              <a:buClr>
                <a:schemeClr val="dk1"/>
              </a:buClr>
              <a:buSzPts val="1200"/>
              <a:buNone/>
              <a:defRPr sz="12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Custom Layout">
  <p:cSld name="9_Custom Layout">
    <p:bg>
      <p:bgPr>
        <a:solidFill>
          <a:schemeClr val="lt1"/>
        </a:solidFill>
      </p:bgPr>
    </p:bg>
    <p:spTree>
      <p:nvGrpSpPr>
        <p:cNvPr id="38" name="Shape 38"/>
        <p:cNvGrpSpPr/>
        <p:nvPr/>
      </p:nvGrpSpPr>
      <p:grpSpPr>
        <a:xfrm>
          <a:off x="0" y="0"/>
          <a:ext cx="0" cy="0"/>
          <a:chOff x="0" y="0"/>
          <a:chExt cx="0" cy="0"/>
        </a:xfrm>
      </p:grpSpPr>
      <p:sp>
        <p:nvSpPr>
          <p:cNvPr id="39" name="Google Shape;39;p24"/>
          <p:cNvSpPr txBox="1"/>
          <p:nvPr>
            <p:ph type="title"/>
          </p:nvPr>
        </p:nvSpPr>
        <p:spPr>
          <a:xfrm>
            <a:off x="660800" y="792040"/>
            <a:ext cx="5435200" cy="1737800"/>
          </a:xfrm>
          <a:prstGeom prst="rect">
            <a:avLst/>
          </a:prstGeom>
          <a:noFill/>
          <a:ln>
            <a:noFill/>
          </a:ln>
        </p:spPr>
        <p:txBody>
          <a:bodyPr anchorCtr="0" anchor="t" bIns="45700" lIns="0" spcFirstLastPara="1" rIns="0" wrap="square" tIns="45700">
            <a:noAutofit/>
          </a:bodyPr>
          <a:lstStyle>
            <a:lvl1pPr lvl="0" algn="l">
              <a:lnSpc>
                <a:spcPct val="100000"/>
              </a:lnSpc>
              <a:spcBef>
                <a:spcPts val="0"/>
              </a:spcBef>
              <a:spcAft>
                <a:spcPts val="0"/>
              </a:spcAft>
              <a:buClr>
                <a:srgbClr val="212136"/>
              </a:buClr>
              <a:buSzPts val="5000"/>
              <a:buFont typeface="Roboto"/>
              <a:buNone/>
              <a:defRPr sz="5000">
                <a:solidFill>
                  <a:srgbClr val="212136"/>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40" name="Google Shape;40;p24"/>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pic>
        <p:nvPicPr>
          <p:cNvPr id="41" name="Google Shape;41;p24"/>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42" name="Google Shape;42;p24"/>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Custom Layout">
  <p:cSld name="10_Custom Layout">
    <p:bg>
      <p:bgPr>
        <a:solidFill>
          <a:srgbClr val="5961D8"/>
        </a:solidFill>
      </p:bgPr>
    </p:bg>
    <p:spTree>
      <p:nvGrpSpPr>
        <p:cNvPr id="43" name="Shape 43"/>
        <p:cNvGrpSpPr/>
        <p:nvPr/>
      </p:nvGrpSpPr>
      <p:grpSpPr>
        <a:xfrm>
          <a:off x="0" y="0"/>
          <a:ext cx="0" cy="0"/>
          <a:chOff x="0" y="0"/>
          <a:chExt cx="0" cy="0"/>
        </a:xfrm>
      </p:grpSpPr>
      <p:sp>
        <p:nvSpPr>
          <p:cNvPr id="44" name="Google Shape;44;p16"/>
          <p:cNvSpPr/>
          <p:nvPr>
            <p:ph idx="2" type="pic"/>
          </p:nvPr>
        </p:nvSpPr>
        <p:spPr>
          <a:xfrm>
            <a:off x="6376657" y="231318"/>
            <a:ext cx="5586744" cy="7229904"/>
          </a:xfrm>
          <a:prstGeom prst="rect">
            <a:avLst/>
          </a:prstGeom>
          <a:solidFill>
            <a:schemeClr val="lt1">
              <a:alpha val="49019"/>
            </a:schemeClr>
          </a:solidFill>
          <a:ln>
            <a:noFill/>
          </a:ln>
        </p:spPr>
        <p:txBody>
          <a:bodyPr anchorCtr="0" anchor="ctr" bIns="45700" lIns="91425" spcFirstLastPara="1" rIns="91425" wrap="square" tIns="45700">
            <a:normAutofit/>
          </a:bodyPr>
          <a:lstStyle>
            <a:lvl1pPr lvl="0" marR="0" rtl="0" algn="ctr">
              <a:lnSpc>
                <a:spcPct val="90000"/>
              </a:lnSpc>
              <a:spcBef>
                <a:spcPts val="1000"/>
              </a:spcBef>
              <a:spcAft>
                <a:spcPts val="0"/>
              </a:spcAft>
              <a:buClr>
                <a:schemeClr val="lt1"/>
              </a:buClr>
              <a:buSzPts val="1400"/>
              <a:buFont typeface="Arial"/>
              <a:buNone/>
              <a:defRPr b="1" i="0" sz="1400" u="none" cap="none" strike="noStrike">
                <a:solidFill>
                  <a:schemeClr val="lt1"/>
                </a:solidFill>
                <a:latin typeface="Roboto"/>
                <a:ea typeface="Roboto"/>
                <a:cs typeface="Roboto"/>
                <a:sym typeface="Roboto"/>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Roboto"/>
                <a:ea typeface="Roboto"/>
                <a:cs typeface="Roboto"/>
                <a:sym typeface="Roboto"/>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Roboto"/>
                <a:ea typeface="Roboto"/>
                <a:cs typeface="Roboto"/>
                <a:sym typeface="Roboto"/>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5" name="Google Shape;45;p16"/>
          <p:cNvSpPr txBox="1"/>
          <p:nvPr>
            <p:ph type="title"/>
          </p:nvPr>
        </p:nvSpPr>
        <p:spPr>
          <a:xfrm>
            <a:off x="660802" y="792040"/>
            <a:ext cx="4807492" cy="891794"/>
          </a:xfrm>
          <a:prstGeom prst="rect">
            <a:avLst/>
          </a:prstGeom>
          <a:noFill/>
          <a:ln>
            <a:noFill/>
          </a:ln>
        </p:spPr>
        <p:txBody>
          <a:bodyPr anchorCtr="0" anchor="t" bIns="45700" lIns="0" spcFirstLastPara="1" rIns="0" wrap="square" tIns="45700">
            <a:noAutofit/>
          </a:bodyPr>
          <a:lstStyle>
            <a:lvl1pPr lvl="0" algn="l">
              <a:lnSpc>
                <a:spcPct val="100000"/>
              </a:lnSpc>
              <a:spcBef>
                <a:spcPts val="0"/>
              </a:spcBef>
              <a:spcAft>
                <a:spcPts val="0"/>
              </a:spcAft>
              <a:buClr>
                <a:schemeClr val="lt1"/>
              </a:buClr>
              <a:buSzPts val="5000"/>
              <a:buFont typeface="Roboto"/>
              <a:buNone/>
              <a:defRPr>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6"/>
          <p:cNvSpPr txBox="1"/>
          <p:nvPr>
            <p:ph idx="1" type="subTitle"/>
          </p:nvPr>
        </p:nvSpPr>
        <p:spPr>
          <a:xfrm>
            <a:off x="660801" y="1845526"/>
            <a:ext cx="4807492" cy="4220434"/>
          </a:xfrm>
          <a:prstGeom prst="rect">
            <a:avLst/>
          </a:prstGeom>
          <a:noFill/>
          <a:ln>
            <a:noFill/>
          </a:ln>
        </p:spPr>
        <p:txBody>
          <a:bodyPr anchorCtr="0" anchor="t" bIns="45700" lIns="0" spcFirstLastPara="1" rIns="0" wrap="square" tIns="45700">
            <a:noAutofit/>
          </a:bodyPr>
          <a:lstStyle>
            <a:lvl1pPr lvl="0" algn="l">
              <a:lnSpc>
                <a:spcPct val="120000"/>
              </a:lnSpc>
              <a:spcBef>
                <a:spcPts val="1000"/>
              </a:spcBef>
              <a:spcAft>
                <a:spcPts val="0"/>
              </a:spcAft>
              <a:buClr>
                <a:schemeClr val="lt1"/>
              </a:buClr>
              <a:buSzPts val="1600"/>
              <a:buNone/>
              <a:defRPr b="0" sz="16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pic>
        <p:nvPicPr>
          <p:cNvPr id="47" name="Google Shape;47;p16"/>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sp>
        <p:nvSpPr>
          <p:cNvPr id="48" name="Google Shape;48;p16"/>
          <p:cNvSpPr txBox="1"/>
          <p:nvPr>
            <p:ph idx="3" type="body"/>
          </p:nvPr>
        </p:nvSpPr>
        <p:spPr>
          <a:xfrm>
            <a:off x="9834161" y="6274728"/>
            <a:ext cx="1697037" cy="229188"/>
          </a:xfrm>
          <a:prstGeom prst="rect">
            <a:avLst/>
          </a:prstGeom>
          <a:noFill/>
          <a:ln>
            <a:noFill/>
          </a:ln>
        </p:spPr>
        <p:txBody>
          <a:bodyPr anchorCtr="0" anchor="t" bIns="45700" lIns="91425" spcFirstLastPara="1" rIns="91425" wrap="square" tIns="45700">
            <a:noAutofit/>
          </a:bodyPr>
          <a:lstStyle>
            <a:lvl1pPr indent="-228600" lvl="0" marL="457200" algn="r">
              <a:lnSpc>
                <a:spcPct val="90000"/>
              </a:lnSpc>
              <a:spcBef>
                <a:spcPts val="1000"/>
              </a:spcBef>
              <a:spcAft>
                <a:spcPts val="0"/>
              </a:spcAft>
              <a:buClr>
                <a:schemeClr val="dk1"/>
              </a:buClr>
              <a:buSzPts val="1200"/>
              <a:buNone/>
              <a:defRPr sz="1200"/>
            </a:lvl1pPr>
            <a:lvl2pPr indent="-228600" lvl="1" marL="914400" algn="l">
              <a:lnSpc>
                <a:spcPct val="90000"/>
              </a:lnSpc>
              <a:spcBef>
                <a:spcPts val="500"/>
              </a:spcBef>
              <a:spcAft>
                <a:spcPts val="0"/>
              </a:spcAft>
              <a:buClr>
                <a:schemeClr val="dk1"/>
              </a:buClr>
              <a:buSzPts val="1200"/>
              <a:buNone/>
              <a:defRPr sz="12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200"/>
              <a:buNone/>
              <a:defRPr sz="1200"/>
            </a:lvl4pPr>
            <a:lvl5pPr indent="-228600" lvl="4" marL="2286000" algn="l">
              <a:lnSpc>
                <a:spcPct val="90000"/>
              </a:lnSpc>
              <a:spcBef>
                <a:spcPts val="500"/>
              </a:spcBef>
              <a:spcAft>
                <a:spcPts val="0"/>
              </a:spcAft>
              <a:buClr>
                <a:schemeClr val="dk1"/>
              </a:buClr>
              <a:buSzPts val="1200"/>
              <a:buNone/>
              <a:defRPr sz="12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bg>
      <p:bgPr>
        <a:solidFill>
          <a:schemeClr val="lt1"/>
        </a:solidFill>
      </p:bgPr>
    </p:bg>
    <p:spTree>
      <p:nvGrpSpPr>
        <p:cNvPr id="49" name="Shape 49"/>
        <p:cNvGrpSpPr/>
        <p:nvPr/>
      </p:nvGrpSpPr>
      <p:grpSpPr>
        <a:xfrm>
          <a:off x="0" y="0"/>
          <a:ext cx="0" cy="0"/>
          <a:chOff x="0" y="0"/>
          <a:chExt cx="0" cy="0"/>
        </a:xfrm>
      </p:grpSpPr>
      <p:sp>
        <p:nvSpPr>
          <p:cNvPr id="50" name="Google Shape;50;p17"/>
          <p:cNvSpPr/>
          <p:nvPr/>
        </p:nvSpPr>
        <p:spPr>
          <a:xfrm>
            <a:off x="0" y="0"/>
            <a:ext cx="6096000" cy="6858000"/>
          </a:xfrm>
          <a:prstGeom prst="rect">
            <a:avLst/>
          </a:prstGeom>
          <a:solidFill>
            <a:srgbClr val="5961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1" name="Google Shape;51;p17"/>
          <p:cNvSpPr txBox="1"/>
          <p:nvPr>
            <p:ph type="title"/>
          </p:nvPr>
        </p:nvSpPr>
        <p:spPr>
          <a:xfrm>
            <a:off x="660802" y="1777164"/>
            <a:ext cx="4572101" cy="3303667"/>
          </a:xfrm>
          <a:prstGeom prst="rect">
            <a:avLst/>
          </a:prstGeom>
          <a:noFill/>
          <a:ln>
            <a:noFill/>
          </a:ln>
        </p:spPr>
        <p:txBody>
          <a:bodyPr anchorCtr="0" anchor="ctr" bIns="45700" lIns="0" spcFirstLastPara="1" rIns="0" wrap="square" tIns="45700">
            <a:noAutofit/>
          </a:bodyPr>
          <a:lstStyle>
            <a:lvl1pPr lvl="0" algn="l">
              <a:lnSpc>
                <a:spcPct val="100000"/>
              </a:lnSpc>
              <a:spcBef>
                <a:spcPts val="0"/>
              </a:spcBef>
              <a:spcAft>
                <a:spcPts val="0"/>
              </a:spcAft>
              <a:buClr>
                <a:schemeClr val="lt1"/>
              </a:buClr>
              <a:buSzPts val="5000"/>
              <a:buFont typeface="Roboto"/>
              <a:buNone/>
              <a:defRPr>
                <a:solidFill>
                  <a:schemeClr val="lt1"/>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52" name="Google Shape;52;p17"/>
          <p:cNvPicPr preferRelativeResize="0"/>
          <p:nvPr/>
        </p:nvPicPr>
        <p:blipFill rotWithShape="1">
          <a:blip r:embed="rId2">
            <a:alphaModFix/>
          </a:blip>
          <a:srcRect b="0" l="0" r="0" t="0"/>
          <a:stretch/>
        </p:blipFill>
        <p:spPr>
          <a:xfrm>
            <a:off x="660802" y="6293701"/>
            <a:ext cx="710731" cy="201694"/>
          </a:xfrm>
          <a:prstGeom prst="rect">
            <a:avLst/>
          </a:prstGeom>
          <a:noFill/>
          <a:ln>
            <a:noFill/>
          </a:ln>
        </p:spPr>
      </p:pic>
      <p:sp>
        <p:nvSpPr>
          <p:cNvPr id="53" name="Google Shape;53;p17"/>
          <p:cNvSpPr txBox="1"/>
          <p:nvPr>
            <p:ph idx="1" type="subTitle"/>
          </p:nvPr>
        </p:nvSpPr>
        <p:spPr>
          <a:xfrm>
            <a:off x="6893766" y="891072"/>
            <a:ext cx="4637432" cy="5075853"/>
          </a:xfrm>
          <a:prstGeom prst="rect">
            <a:avLst/>
          </a:prstGeom>
          <a:noFill/>
          <a:ln>
            <a:noFill/>
          </a:ln>
        </p:spPr>
        <p:txBody>
          <a:bodyPr anchorCtr="0" anchor="ctr" bIns="45700" lIns="0" spcFirstLastPara="1" rIns="0" wrap="square" tIns="45700">
            <a:noAutofit/>
          </a:bodyPr>
          <a:lstStyle>
            <a:lvl1pPr lvl="0" algn="l">
              <a:lnSpc>
                <a:spcPct val="120000"/>
              </a:lnSpc>
              <a:spcBef>
                <a:spcPts val="1000"/>
              </a:spcBef>
              <a:spcAft>
                <a:spcPts val="0"/>
              </a:spcAft>
              <a:buClr>
                <a:srgbClr val="212136"/>
              </a:buClr>
              <a:buSzPts val="2200"/>
              <a:buNone/>
              <a:defRPr b="0" sz="2200">
                <a:solidFill>
                  <a:srgbClr val="212136"/>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4" name="Google Shape;54;p17"/>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ustom Layout">
  <p:cSld name="5_Custom Layout">
    <p:bg>
      <p:bgPr>
        <a:solidFill>
          <a:schemeClr val="lt1"/>
        </a:solidFill>
      </p:bgPr>
    </p:bg>
    <p:spTree>
      <p:nvGrpSpPr>
        <p:cNvPr id="55" name="Shape 55"/>
        <p:cNvGrpSpPr/>
        <p:nvPr/>
      </p:nvGrpSpPr>
      <p:grpSpPr>
        <a:xfrm>
          <a:off x="0" y="0"/>
          <a:ext cx="0" cy="0"/>
          <a:chOff x="0" y="0"/>
          <a:chExt cx="0" cy="0"/>
        </a:xfrm>
      </p:grpSpPr>
      <p:sp>
        <p:nvSpPr>
          <p:cNvPr id="56" name="Google Shape;56;p18"/>
          <p:cNvSpPr/>
          <p:nvPr/>
        </p:nvSpPr>
        <p:spPr>
          <a:xfrm>
            <a:off x="6096000" y="0"/>
            <a:ext cx="6096000" cy="6858000"/>
          </a:xfrm>
          <a:prstGeom prst="rect">
            <a:avLst/>
          </a:prstGeom>
          <a:solidFill>
            <a:srgbClr val="5961D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57" name="Google Shape;57;p18"/>
          <p:cNvPicPr preferRelativeResize="0"/>
          <p:nvPr/>
        </p:nvPicPr>
        <p:blipFill rotWithShape="1">
          <a:blip r:embed="rId2">
            <a:alphaModFix/>
          </a:blip>
          <a:srcRect b="0" l="0" r="0" t="0"/>
          <a:stretch/>
        </p:blipFill>
        <p:spPr>
          <a:xfrm>
            <a:off x="660802" y="6293701"/>
            <a:ext cx="710731" cy="201694"/>
          </a:xfrm>
          <a:prstGeom prst="rect">
            <a:avLst/>
          </a:prstGeom>
          <a:noFill/>
          <a:ln>
            <a:noFill/>
          </a:ln>
        </p:spPr>
      </p:pic>
      <p:sp>
        <p:nvSpPr>
          <p:cNvPr id="58" name="Google Shape;58;p18"/>
          <p:cNvSpPr txBox="1"/>
          <p:nvPr>
            <p:ph idx="1" type="subTitle"/>
          </p:nvPr>
        </p:nvSpPr>
        <p:spPr>
          <a:xfrm>
            <a:off x="6893766" y="891072"/>
            <a:ext cx="4637432" cy="5075853"/>
          </a:xfrm>
          <a:prstGeom prst="rect">
            <a:avLst/>
          </a:prstGeom>
          <a:noFill/>
          <a:ln>
            <a:noFill/>
          </a:ln>
        </p:spPr>
        <p:txBody>
          <a:bodyPr anchorCtr="0" anchor="ctr" bIns="45700" lIns="0" spcFirstLastPara="1" rIns="0" wrap="square" tIns="45700">
            <a:noAutofit/>
          </a:bodyPr>
          <a:lstStyle>
            <a:lvl1pPr lvl="0" algn="l">
              <a:lnSpc>
                <a:spcPct val="120000"/>
              </a:lnSpc>
              <a:spcBef>
                <a:spcPts val="1000"/>
              </a:spcBef>
              <a:spcAft>
                <a:spcPts val="0"/>
              </a:spcAft>
              <a:buClr>
                <a:schemeClr val="lt1"/>
              </a:buClr>
              <a:buSzPts val="2200"/>
              <a:buNone/>
              <a:defRPr b="0" sz="22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59" name="Google Shape;59;p18"/>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lt1"/>
                </a:solidFill>
                <a:latin typeface="Roboto"/>
                <a:ea typeface="Roboto"/>
                <a:cs typeface="Roboto"/>
                <a:sym typeface="Roboto"/>
              </a:rPr>
              <a:t>‹#›</a:t>
            </a:fld>
            <a:endParaRPr b="0" i="0" sz="1200" u="none" cap="none" strike="noStrike">
              <a:solidFill>
                <a:schemeClr val="lt1"/>
              </a:solidFill>
              <a:latin typeface="Roboto"/>
              <a:ea typeface="Roboto"/>
              <a:cs typeface="Roboto"/>
              <a:sym typeface="Roboto"/>
            </a:endParaRPr>
          </a:p>
        </p:txBody>
      </p:sp>
      <p:sp>
        <p:nvSpPr>
          <p:cNvPr id="60" name="Google Shape;60;p18"/>
          <p:cNvSpPr txBox="1"/>
          <p:nvPr>
            <p:ph type="title"/>
          </p:nvPr>
        </p:nvSpPr>
        <p:spPr>
          <a:xfrm>
            <a:off x="660802" y="2015095"/>
            <a:ext cx="3752578" cy="2827806"/>
          </a:xfrm>
          <a:prstGeom prst="rect">
            <a:avLst/>
          </a:prstGeom>
          <a:noFill/>
          <a:ln>
            <a:noFill/>
          </a:ln>
        </p:spPr>
        <p:txBody>
          <a:bodyPr anchorCtr="0" anchor="ctr" bIns="45700" lIns="0" spcFirstLastPara="1" rIns="0" wrap="square" tIns="45700">
            <a:noAutofit/>
          </a:bodyPr>
          <a:lstStyle>
            <a:lvl1pPr lvl="0" algn="l">
              <a:lnSpc>
                <a:spcPct val="100000"/>
              </a:lnSpc>
              <a:spcBef>
                <a:spcPts val="0"/>
              </a:spcBef>
              <a:spcAft>
                <a:spcPts val="0"/>
              </a:spcAft>
              <a:buClr>
                <a:srgbClr val="212136"/>
              </a:buClr>
              <a:buSzPts val="4000"/>
              <a:buFont typeface="Roboto"/>
              <a:buNone/>
              <a:defRPr sz="4000">
                <a:solidFill>
                  <a:srgbClr val="212136"/>
                </a:solidFill>
                <a:latin typeface="Roboto"/>
                <a:ea typeface="Roboto"/>
                <a:cs typeface="Roboto"/>
                <a:sym typeface="Roboto"/>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61" name="Google Shape;61;p18"/>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Custom Layout">
  <p:cSld name="6_Custom Layout">
    <p:bg>
      <p:bgPr>
        <a:solidFill>
          <a:schemeClr val="lt1"/>
        </a:solidFill>
      </p:bgPr>
    </p:bg>
    <p:spTree>
      <p:nvGrpSpPr>
        <p:cNvPr id="62" name="Shape 62"/>
        <p:cNvGrpSpPr/>
        <p:nvPr/>
      </p:nvGrpSpPr>
      <p:grpSpPr>
        <a:xfrm>
          <a:off x="0" y="0"/>
          <a:ext cx="0" cy="0"/>
          <a:chOff x="0" y="0"/>
          <a:chExt cx="0" cy="0"/>
        </a:xfrm>
      </p:grpSpPr>
      <p:sp>
        <p:nvSpPr>
          <p:cNvPr id="63" name="Google Shape;63;p19"/>
          <p:cNvSpPr/>
          <p:nvPr/>
        </p:nvSpPr>
        <p:spPr>
          <a:xfrm>
            <a:off x="6096000" y="0"/>
            <a:ext cx="6096000" cy="6858000"/>
          </a:xfrm>
          <a:prstGeom prst="rect">
            <a:avLst/>
          </a:prstGeom>
          <a:solidFill>
            <a:srgbClr val="F3F3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64" name="Google Shape;64;p19"/>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pic>
        <p:nvPicPr>
          <p:cNvPr id="65" name="Google Shape;65;p19"/>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66" name="Google Shape;66;p19"/>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
        <p:nvSpPr>
          <p:cNvPr id="67" name="Google Shape;67;p19"/>
          <p:cNvSpPr txBox="1"/>
          <p:nvPr>
            <p:ph idx="1" type="subTitle"/>
          </p:nvPr>
        </p:nvSpPr>
        <p:spPr>
          <a:xfrm>
            <a:off x="660801" y="3612995"/>
            <a:ext cx="4647179" cy="1738974"/>
          </a:xfrm>
          <a:prstGeom prst="rect">
            <a:avLst/>
          </a:prstGeom>
          <a:noFill/>
          <a:ln>
            <a:noFill/>
          </a:ln>
        </p:spPr>
        <p:txBody>
          <a:bodyPr anchorCtr="0" anchor="t" bIns="45700" lIns="0" spcFirstLastPara="1" rIns="0" wrap="square" tIns="45700">
            <a:noAutofit/>
          </a:bodyPr>
          <a:lstStyle>
            <a:lvl1pPr lvl="0" algn="l">
              <a:lnSpc>
                <a:spcPct val="120000"/>
              </a:lnSpc>
              <a:spcBef>
                <a:spcPts val="1000"/>
              </a:spcBef>
              <a:spcAft>
                <a:spcPts val="0"/>
              </a:spcAft>
              <a:buClr>
                <a:srgbClr val="212136"/>
              </a:buClr>
              <a:buSzPts val="2200"/>
              <a:buNone/>
              <a:defRPr b="0" sz="2200">
                <a:solidFill>
                  <a:srgbClr val="212136"/>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68" name="Google Shape;68;p19"/>
          <p:cNvSpPr txBox="1"/>
          <p:nvPr>
            <p:ph idx="2" type="body"/>
          </p:nvPr>
        </p:nvSpPr>
        <p:spPr>
          <a:xfrm>
            <a:off x="660801" y="2032998"/>
            <a:ext cx="4647178" cy="1412875"/>
          </a:xfrm>
          <a:prstGeom prst="rect">
            <a:avLst/>
          </a:prstGeom>
          <a:noFill/>
          <a:ln>
            <a:noFill/>
          </a:ln>
        </p:spPr>
        <p:txBody>
          <a:bodyPr anchorCtr="0" anchor="b" bIns="45700" lIns="0" spcFirstLastPara="1" rIns="0" wrap="square" tIns="45700">
            <a:noAutofit/>
          </a:bodyPr>
          <a:lstStyle>
            <a:lvl1pPr indent="-228600" lvl="0" marL="457200" algn="l">
              <a:lnSpc>
                <a:spcPct val="100000"/>
              </a:lnSpc>
              <a:spcBef>
                <a:spcPts val="0"/>
              </a:spcBef>
              <a:spcAft>
                <a:spcPts val="0"/>
              </a:spcAft>
              <a:buClr>
                <a:srgbClr val="5961D8"/>
              </a:buClr>
              <a:buSzPts val="4000"/>
              <a:buNone/>
              <a:defRPr b="1" sz="4000">
                <a:solidFill>
                  <a:srgbClr val="5961D8"/>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Custom Layout">
  <p:cSld name="7_Custom Layout">
    <p:bg>
      <p:bgPr>
        <a:solidFill>
          <a:schemeClr val="lt1"/>
        </a:solidFill>
      </p:bgPr>
    </p:bg>
    <p:spTree>
      <p:nvGrpSpPr>
        <p:cNvPr id="69" name="Shape 69"/>
        <p:cNvGrpSpPr/>
        <p:nvPr/>
      </p:nvGrpSpPr>
      <p:grpSpPr>
        <a:xfrm>
          <a:off x="0" y="0"/>
          <a:ext cx="0" cy="0"/>
          <a:chOff x="0" y="0"/>
          <a:chExt cx="0" cy="0"/>
        </a:xfrm>
      </p:grpSpPr>
      <p:sp>
        <p:nvSpPr>
          <p:cNvPr id="70" name="Google Shape;70;p20"/>
          <p:cNvSpPr/>
          <p:nvPr/>
        </p:nvSpPr>
        <p:spPr>
          <a:xfrm>
            <a:off x="6096000" y="0"/>
            <a:ext cx="6096000" cy="6858000"/>
          </a:xfrm>
          <a:prstGeom prst="rect">
            <a:avLst/>
          </a:prstGeom>
          <a:solidFill>
            <a:srgbClr val="F3F3F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71" name="Google Shape;71;p20"/>
          <p:cNvPicPr preferRelativeResize="0"/>
          <p:nvPr/>
        </p:nvPicPr>
        <p:blipFill rotWithShape="1">
          <a:blip r:embed="rId2">
            <a:alphaModFix/>
          </a:blip>
          <a:srcRect b="0" l="0" r="0" t="0"/>
          <a:stretch/>
        </p:blipFill>
        <p:spPr>
          <a:xfrm>
            <a:off x="660801" y="6293701"/>
            <a:ext cx="710731" cy="201694"/>
          </a:xfrm>
          <a:prstGeom prst="rect">
            <a:avLst/>
          </a:prstGeom>
          <a:noFill/>
          <a:ln>
            <a:noFill/>
          </a:ln>
        </p:spPr>
      </p:pic>
      <p:pic>
        <p:nvPicPr>
          <p:cNvPr id="72" name="Google Shape;72;p20"/>
          <p:cNvPicPr preferRelativeResize="0"/>
          <p:nvPr/>
        </p:nvPicPr>
        <p:blipFill rotWithShape="1">
          <a:blip r:embed="rId3">
            <a:alphaModFix/>
          </a:blip>
          <a:srcRect b="0" l="0" r="0" t="0"/>
          <a:stretch/>
        </p:blipFill>
        <p:spPr>
          <a:xfrm>
            <a:off x="660801" y="6293700"/>
            <a:ext cx="710731" cy="201694"/>
          </a:xfrm>
          <a:prstGeom prst="rect">
            <a:avLst/>
          </a:prstGeom>
          <a:noFill/>
          <a:ln>
            <a:noFill/>
          </a:ln>
        </p:spPr>
      </p:pic>
      <p:sp>
        <p:nvSpPr>
          <p:cNvPr id="73" name="Google Shape;73;p20"/>
          <p:cNvSpPr txBox="1"/>
          <p:nvPr/>
        </p:nvSpPr>
        <p:spPr>
          <a:xfrm>
            <a:off x="8787998" y="6211985"/>
            <a:ext cx="27432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212136"/>
                </a:solidFill>
                <a:latin typeface="Roboto"/>
                <a:ea typeface="Roboto"/>
                <a:cs typeface="Roboto"/>
                <a:sym typeface="Roboto"/>
              </a:rPr>
              <a:t>‹#›</a:t>
            </a:fld>
            <a:endParaRPr b="0" i="0" sz="1200" u="none" cap="none" strike="noStrike">
              <a:solidFill>
                <a:srgbClr val="212136"/>
              </a:solidFill>
              <a:latin typeface="Roboto"/>
              <a:ea typeface="Roboto"/>
              <a:cs typeface="Roboto"/>
              <a:sym typeface="Roboto"/>
            </a:endParaRPr>
          </a:p>
        </p:txBody>
      </p:sp>
      <p:sp>
        <p:nvSpPr>
          <p:cNvPr id="74" name="Google Shape;74;p20"/>
          <p:cNvSpPr txBox="1"/>
          <p:nvPr>
            <p:ph idx="1" type="subTitle"/>
          </p:nvPr>
        </p:nvSpPr>
        <p:spPr>
          <a:xfrm>
            <a:off x="660801" y="2375210"/>
            <a:ext cx="4669482" cy="3690751"/>
          </a:xfrm>
          <a:prstGeom prst="rect">
            <a:avLst/>
          </a:prstGeom>
          <a:noFill/>
          <a:ln>
            <a:noFill/>
          </a:ln>
        </p:spPr>
        <p:txBody>
          <a:bodyPr anchorCtr="0" anchor="t" bIns="45700" lIns="0" spcFirstLastPara="1" rIns="0" wrap="square" tIns="45700">
            <a:noAutofit/>
          </a:bodyPr>
          <a:lstStyle>
            <a:lvl1pPr lvl="0" algn="l">
              <a:lnSpc>
                <a:spcPct val="120000"/>
              </a:lnSpc>
              <a:spcBef>
                <a:spcPts val="1000"/>
              </a:spcBef>
              <a:spcAft>
                <a:spcPts val="0"/>
              </a:spcAft>
              <a:buClr>
                <a:srgbClr val="212136"/>
              </a:buClr>
              <a:buSzPts val="1800"/>
              <a:buNone/>
              <a:defRPr b="0" sz="1800">
                <a:solidFill>
                  <a:srgbClr val="212136"/>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75" name="Google Shape;75;p20"/>
          <p:cNvSpPr txBox="1"/>
          <p:nvPr>
            <p:ph idx="2" type="body"/>
          </p:nvPr>
        </p:nvSpPr>
        <p:spPr>
          <a:xfrm>
            <a:off x="660802" y="792039"/>
            <a:ext cx="4669481" cy="1412875"/>
          </a:xfrm>
          <a:prstGeom prst="rect">
            <a:avLst/>
          </a:prstGeom>
          <a:noFill/>
          <a:ln>
            <a:noFill/>
          </a:ln>
        </p:spPr>
        <p:txBody>
          <a:bodyPr anchorCtr="0" anchor="t" bIns="45700" lIns="0" spcFirstLastPara="1" rIns="0" wrap="square" tIns="45700">
            <a:noAutofit/>
          </a:bodyPr>
          <a:lstStyle>
            <a:lvl1pPr indent="-228600" lvl="0" marL="457200" algn="l">
              <a:lnSpc>
                <a:spcPct val="100000"/>
              </a:lnSpc>
              <a:spcBef>
                <a:spcPts val="0"/>
              </a:spcBef>
              <a:spcAft>
                <a:spcPts val="0"/>
              </a:spcAft>
              <a:buClr>
                <a:srgbClr val="5961D8"/>
              </a:buClr>
              <a:buSzPts val="4000"/>
              <a:buNone/>
              <a:defRPr b="1" sz="4000">
                <a:solidFill>
                  <a:srgbClr val="5961D8"/>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5000"/>
              <a:buFont typeface="Roboto Slab"/>
              <a:buNone/>
              <a:defRPr b="1" i="0" sz="5000" u="none" cap="none" strike="noStrike">
                <a:solidFill>
                  <a:schemeClr val="dk1"/>
                </a:solidFill>
                <a:latin typeface="Roboto Slab"/>
                <a:ea typeface="Roboto Slab"/>
                <a:cs typeface="Roboto Slab"/>
                <a:sym typeface="Roboto Slab"/>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Roboto"/>
                <a:ea typeface="Roboto"/>
                <a:cs typeface="Roboto"/>
                <a:sym typeface="Roboto"/>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Roboto"/>
                <a:ea typeface="Roboto"/>
                <a:cs typeface="Roboto"/>
                <a:sym typeface="Roboto"/>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Roboto"/>
                <a:ea typeface="Roboto"/>
                <a:cs typeface="Roboto"/>
                <a:sym typeface="Roboto"/>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Roboto"/>
                <a:ea typeface="Roboto"/>
                <a:cs typeface="Roboto"/>
                <a:sym typeface="Roboto"/>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21213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5961D8"/>
        </a:solidFill>
      </p:bgPr>
    </p:bg>
    <p:spTree>
      <p:nvGrpSpPr>
        <p:cNvPr id="128" name="Shape 128"/>
        <p:cNvGrpSpPr/>
        <p:nvPr/>
      </p:nvGrpSpPr>
      <p:grpSpPr>
        <a:xfrm>
          <a:off x="0" y="0"/>
          <a:ext cx="0" cy="0"/>
          <a:chOff x="0" y="0"/>
          <a:chExt cx="0" cy="0"/>
        </a:xfrm>
      </p:grpSpPr>
      <p:sp>
        <p:nvSpPr>
          <p:cNvPr id="129" name="Google Shape;129;p1"/>
          <p:cNvSpPr txBox="1"/>
          <p:nvPr>
            <p:ph type="ctrTitle"/>
          </p:nvPr>
        </p:nvSpPr>
        <p:spPr>
          <a:xfrm>
            <a:off x="660800" y="2582943"/>
            <a:ext cx="6557121" cy="2387600"/>
          </a:xfrm>
          <a:prstGeom prst="rect">
            <a:avLst/>
          </a:prstGeom>
          <a:noFill/>
          <a:ln>
            <a:noFill/>
          </a:ln>
        </p:spPr>
        <p:txBody>
          <a:bodyPr anchorCtr="0" anchor="t" bIns="45700" lIns="0" spcFirstLastPara="1" rIns="0" wrap="square" tIns="45700">
            <a:noAutofit/>
          </a:bodyPr>
          <a:lstStyle/>
          <a:p>
            <a:pPr indent="0" lvl="0" marL="0" rtl="0" algn="l">
              <a:lnSpc>
                <a:spcPct val="90000"/>
              </a:lnSpc>
              <a:spcBef>
                <a:spcPts val="0"/>
              </a:spcBef>
              <a:spcAft>
                <a:spcPts val="0"/>
              </a:spcAft>
              <a:buClr>
                <a:schemeClr val="lt1"/>
              </a:buClr>
              <a:buSzPts val="5000"/>
              <a:buFont typeface="Roboto Slab"/>
              <a:buNone/>
            </a:pPr>
            <a:r>
              <a:rPr lang="en-US">
                <a:extLst>
                  <a:ext uri="http://customooxmlschemas.google.com/">
                    <go:slidesCustomData xmlns:go="http://customooxmlschemas.google.com/" textRoundtripDataId="0"/>
                  </a:ext>
                </a:extLst>
              </a:rPr>
              <a:t>Evidence Checklist Activity</a:t>
            </a:r>
            <a:endParaRPr/>
          </a:p>
        </p:txBody>
      </p:sp>
      <p:sp>
        <p:nvSpPr>
          <p:cNvPr id="130" name="Google Shape;130;p1"/>
          <p:cNvSpPr txBox="1"/>
          <p:nvPr>
            <p:ph idx="1" type="subTitle"/>
          </p:nvPr>
        </p:nvSpPr>
        <p:spPr>
          <a:xfrm>
            <a:off x="660801" y="1991738"/>
            <a:ext cx="4647799" cy="365125"/>
          </a:xfrm>
          <a:prstGeom prst="rect">
            <a:avLst/>
          </a:prstGeom>
          <a:noFill/>
          <a:ln>
            <a:noFill/>
          </a:ln>
        </p:spPr>
        <p:txBody>
          <a:bodyPr anchorCtr="0" anchor="t" bIns="45700" lIns="0" spcFirstLastPara="1" rIns="0" wrap="square" tIns="45700">
            <a:normAutofit/>
          </a:bodyPr>
          <a:lstStyle/>
          <a:p>
            <a:pPr indent="0" lvl="0" marL="0" rtl="0" algn="l">
              <a:lnSpc>
                <a:spcPct val="90000"/>
              </a:lnSpc>
              <a:spcBef>
                <a:spcPts val="0"/>
              </a:spcBef>
              <a:spcAft>
                <a:spcPts val="0"/>
              </a:spcAft>
              <a:buClr>
                <a:schemeClr val="lt1"/>
              </a:buClr>
              <a:buSzPts val="1800"/>
              <a:buNone/>
            </a:pPr>
            <a:r>
              <a:rPr lang="en-US"/>
              <a:t>Additional Tools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8bda8ce211_0_0"/>
          <p:cNvSpPr txBox="1"/>
          <p:nvPr>
            <p:ph type="title"/>
          </p:nvPr>
        </p:nvSpPr>
        <p:spPr>
          <a:xfrm>
            <a:off x="660800" y="792040"/>
            <a:ext cx="5435100" cy="1737900"/>
          </a:xfrm>
          <a:prstGeom prst="rect">
            <a:avLst/>
          </a:prstGeom>
          <a:noFill/>
          <a:ln>
            <a:noFill/>
          </a:ln>
        </p:spPr>
        <p:txBody>
          <a:bodyPr anchorCtr="0" anchor="t" bIns="45700" lIns="0" spcFirstLastPara="1" rIns="0" wrap="square" tIns="45700">
            <a:noAutofit/>
          </a:bodyPr>
          <a:lstStyle/>
          <a:p>
            <a:pPr indent="0" lvl="0" marL="0" rtl="0" algn="l">
              <a:lnSpc>
                <a:spcPct val="100000"/>
              </a:lnSpc>
              <a:spcBef>
                <a:spcPts val="0"/>
              </a:spcBef>
              <a:spcAft>
                <a:spcPts val="0"/>
              </a:spcAft>
              <a:buClr>
                <a:srgbClr val="212136"/>
              </a:buClr>
              <a:buSzPts val="5000"/>
              <a:buFont typeface="Roboto"/>
              <a:buNone/>
            </a:pPr>
            <a:r>
              <a:rPr lang="en-US"/>
              <a:t>In this lesson you will learn…</a:t>
            </a:r>
            <a:endParaRPr/>
          </a:p>
        </p:txBody>
      </p:sp>
      <p:sp>
        <p:nvSpPr>
          <p:cNvPr id="137" name="Google Shape;137;g8bda8ce211_0_0"/>
          <p:cNvSpPr txBox="1"/>
          <p:nvPr>
            <p:ph idx="1" type="body"/>
          </p:nvPr>
        </p:nvSpPr>
        <p:spPr>
          <a:xfrm>
            <a:off x="660400" y="3954463"/>
            <a:ext cx="2928600" cy="1920900"/>
          </a:xfrm>
          <a:prstGeom prst="rect">
            <a:avLst/>
          </a:prstGeom>
          <a:noFill/>
          <a:ln>
            <a:noFill/>
          </a:ln>
        </p:spPr>
        <p:txBody>
          <a:bodyPr anchorCtr="0" anchor="t" bIns="45700" lIns="0" spcFirstLastPara="1" rIns="0" wrap="square" tIns="45700">
            <a:noAutofit/>
          </a:bodyPr>
          <a:lstStyle/>
          <a:p>
            <a:pPr indent="0" lvl="0" marL="0" rtl="0" algn="l">
              <a:lnSpc>
                <a:spcPct val="120000"/>
              </a:lnSpc>
              <a:spcBef>
                <a:spcPts val="0"/>
              </a:spcBef>
              <a:spcAft>
                <a:spcPts val="0"/>
              </a:spcAft>
              <a:buClr>
                <a:srgbClr val="212136"/>
              </a:buClr>
              <a:buSzPts val="2400"/>
              <a:buNone/>
            </a:pPr>
            <a:r>
              <a:rPr lang="en-US" sz="2400">
                <a:solidFill>
                  <a:srgbClr val="212136"/>
                </a:solidFill>
              </a:rPr>
              <a:t>what makes strong evidence.</a:t>
            </a:r>
            <a:endParaRPr/>
          </a:p>
        </p:txBody>
      </p:sp>
      <p:sp>
        <p:nvSpPr>
          <p:cNvPr id="138" name="Google Shape;138;g8bda8ce211_0_0"/>
          <p:cNvSpPr txBox="1"/>
          <p:nvPr>
            <p:ph idx="2" type="body"/>
          </p:nvPr>
        </p:nvSpPr>
        <p:spPr>
          <a:xfrm>
            <a:off x="4631690" y="3954463"/>
            <a:ext cx="2928600" cy="1920900"/>
          </a:xfrm>
          <a:prstGeom prst="rect">
            <a:avLst/>
          </a:prstGeom>
          <a:noFill/>
          <a:ln>
            <a:noFill/>
          </a:ln>
        </p:spPr>
        <p:txBody>
          <a:bodyPr anchorCtr="0" anchor="t" bIns="45700" lIns="0" spcFirstLastPara="1" rIns="0" wrap="square" tIns="45700">
            <a:noAutofit/>
          </a:bodyPr>
          <a:lstStyle/>
          <a:p>
            <a:pPr indent="0" lvl="0" marL="0" rtl="0" algn="l">
              <a:lnSpc>
                <a:spcPct val="120000"/>
              </a:lnSpc>
              <a:spcBef>
                <a:spcPts val="0"/>
              </a:spcBef>
              <a:spcAft>
                <a:spcPts val="0"/>
              </a:spcAft>
              <a:buClr>
                <a:srgbClr val="212136"/>
              </a:buClr>
              <a:buSzPts val="2400"/>
              <a:buNone/>
            </a:pPr>
            <a:r>
              <a:rPr lang="en-US" sz="2400">
                <a:solidFill>
                  <a:srgbClr val="212136"/>
                </a:solidFill>
              </a:rPr>
              <a:t>how to evaluate evidence.</a:t>
            </a:r>
            <a:endParaRPr/>
          </a:p>
        </p:txBody>
      </p:sp>
      <p:sp>
        <p:nvSpPr>
          <p:cNvPr id="139" name="Google Shape;139;g8bda8ce211_0_0"/>
          <p:cNvSpPr txBox="1"/>
          <p:nvPr>
            <p:ph idx="3" type="body"/>
          </p:nvPr>
        </p:nvSpPr>
        <p:spPr>
          <a:xfrm>
            <a:off x="8602578" y="3954463"/>
            <a:ext cx="2928600" cy="1920900"/>
          </a:xfrm>
          <a:prstGeom prst="rect">
            <a:avLst/>
          </a:prstGeom>
          <a:noFill/>
          <a:ln>
            <a:noFill/>
          </a:ln>
        </p:spPr>
        <p:txBody>
          <a:bodyPr anchorCtr="0" anchor="t" bIns="45700" lIns="0" spcFirstLastPara="1" rIns="0" wrap="square" tIns="45700">
            <a:noAutofit/>
          </a:bodyPr>
          <a:lstStyle/>
          <a:p>
            <a:pPr indent="0" lvl="0" marL="0" rtl="0" algn="l">
              <a:lnSpc>
                <a:spcPct val="120000"/>
              </a:lnSpc>
              <a:spcBef>
                <a:spcPts val="0"/>
              </a:spcBef>
              <a:spcAft>
                <a:spcPts val="0"/>
              </a:spcAft>
              <a:buClr>
                <a:srgbClr val="212136"/>
              </a:buClr>
              <a:buSzPts val="2400"/>
              <a:buNone/>
            </a:pPr>
            <a:r>
              <a:rPr lang="en-US" sz="2400">
                <a:solidFill>
                  <a:srgbClr val="212136"/>
                </a:solidFill>
              </a:rPr>
              <a:t>how these practices help you read, think, and improve writing.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7"/>
          <p:cNvSpPr txBox="1"/>
          <p:nvPr>
            <p:ph type="title"/>
          </p:nvPr>
        </p:nvSpPr>
        <p:spPr>
          <a:xfrm>
            <a:off x="660802" y="2032998"/>
            <a:ext cx="4807500" cy="1615500"/>
          </a:xfrm>
          <a:prstGeom prst="rect">
            <a:avLst/>
          </a:prstGeom>
          <a:noFill/>
          <a:ln>
            <a:noFill/>
          </a:ln>
        </p:spPr>
        <p:txBody>
          <a:bodyPr anchorCtr="0" anchor="b" bIns="45700" lIns="0" spcFirstLastPara="1" rIns="0" wrap="square" tIns="45700">
            <a:noAutofit/>
          </a:bodyPr>
          <a:lstStyle/>
          <a:p>
            <a:pPr indent="0" lvl="0" marL="0" rtl="0" algn="l">
              <a:lnSpc>
                <a:spcPct val="100000"/>
              </a:lnSpc>
              <a:spcBef>
                <a:spcPts val="0"/>
              </a:spcBef>
              <a:spcAft>
                <a:spcPts val="0"/>
              </a:spcAft>
              <a:buClr>
                <a:schemeClr val="lt1"/>
              </a:buClr>
              <a:buSzPts val="5400"/>
              <a:buFont typeface="Roboto"/>
              <a:buNone/>
            </a:pPr>
            <a:r>
              <a:rPr lang="en-US" sz="5400"/>
              <a:t>Evidence  </a:t>
            </a:r>
            <a:endParaRPr sz="4600"/>
          </a:p>
        </p:txBody>
      </p:sp>
      <p:sp>
        <p:nvSpPr>
          <p:cNvPr id="146" name="Google Shape;146;p7"/>
          <p:cNvSpPr txBox="1"/>
          <p:nvPr>
            <p:ph idx="1" type="subTitle"/>
          </p:nvPr>
        </p:nvSpPr>
        <p:spPr>
          <a:xfrm>
            <a:off x="660801" y="3886200"/>
            <a:ext cx="4807500" cy="1900500"/>
          </a:xfrm>
          <a:prstGeom prst="rect">
            <a:avLst/>
          </a:prstGeom>
          <a:noFill/>
          <a:ln>
            <a:noFill/>
          </a:ln>
        </p:spPr>
        <p:txBody>
          <a:bodyPr anchorCtr="0" anchor="t" bIns="45700" lIns="0" spcFirstLastPara="1" rIns="0" wrap="square" tIns="45700">
            <a:noAutofit/>
          </a:bodyPr>
          <a:lstStyle/>
          <a:p>
            <a:pPr indent="0" lvl="0" marL="0" rtl="0" algn="l">
              <a:lnSpc>
                <a:spcPct val="120000"/>
              </a:lnSpc>
              <a:spcBef>
                <a:spcPts val="0"/>
              </a:spcBef>
              <a:spcAft>
                <a:spcPts val="0"/>
              </a:spcAft>
              <a:buClr>
                <a:schemeClr val="lt1"/>
              </a:buClr>
              <a:buSzPts val="2000"/>
              <a:buNone/>
            </a:pPr>
            <a:r>
              <a:rPr lang="en-US" sz="2600"/>
              <a:t>Video and Tools</a:t>
            </a:r>
            <a:endParaRPr sz="2800"/>
          </a:p>
          <a:p>
            <a:pPr indent="0" lvl="0" marL="0" rtl="0" algn="l">
              <a:lnSpc>
                <a:spcPct val="120000"/>
              </a:lnSpc>
              <a:spcBef>
                <a:spcPts val="1000"/>
              </a:spcBef>
              <a:spcAft>
                <a:spcPts val="0"/>
              </a:spcAft>
              <a:buClr>
                <a:schemeClr val="lt1"/>
              </a:buClr>
              <a:buSzPts val="2200"/>
              <a:buNone/>
            </a:pPr>
            <a:r>
              <a:t/>
            </a:r>
            <a:endParaRPr/>
          </a:p>
        </p:txBody>
      </p:sp>
      <p:sp>
        <p:nvSpPr>
          <p:cNvPr id="147" name="Google Shape;147;p7"/>
          <p:cNvSpPr txBox="1"/>
          <p:nvPr>
            <p:ph idx="3" type="body"/>
          </p:nvPr>
        </p:nvSpPr>
        <p:spPr>
          <a:xfrm>
            <a:off x="9834161" y="6274728"/>
            <a:ext cx="1697037" cy="229188"/>
          </a:xfrm>
          <a:prstGeom prst="rect">
            <a:avLst/>
          </a:prstGeom>
          <a:noFill/>
          <a:ln>
            <a:noFill/>
          </a:ln>
        </p:spPr>
        <p:txBody>
          <a:bodyPr anchorCtr="0" anchor="t" bIns="45700" lIns="91425" spcFirstLastPara="1" rIns="91425" wrap="square" tIns="45700">
            <a:noAutofit/>
          </a:bodyPr>
          <a:lstStyle/>
          <a:p>
            <a:pPr indent="0" lvl="0" marL="0" rtl="0" algn="r">
              <a:lnSpc>
                <a:spcPct val="90000"/>
              </a:lnSpc>
              <a:spcBef>
                <a:spcPts val="0"/>
              </a:spcBef>
              <a:spcAft>
                <a:spcPts val="0"/>
              </a:spcAft>
              <a:buClr>
                <a:schemeClr val="dk1"/>
              </a:buClr>
              <a:buSzPts val="1200"/>
              <a:buNone/>
            </a:pPr>
            <a:r>
              <a:rPr lang="en-US"/>
              <a:t>7</a:t>
            </a:r>
            <a:endParaRPr/>
          </a:p>
        </p:txBody>
      </p:sp>
      <p:pic>
        <p:nvPicPr>
          <p:cNvPr id="148" name="Google Shape;148;p7"/>
          <p:cNvPicPr preferRelativeResize="0"/>
          <p:nvPr/>
        </p:nvPicPr>
        <p:blipFill>
          <a:blip r:embed="rId3">
            <a:alphaModFix/>
          </a:blip>
          <a:stretch>
            <a:fillRect/>
          </a:stretch>
        </p:blipFill>
        <p:spPr>
          <a:xfrm>
            <a:off x="5922279" y="-48250"/>
            <a:ext cx="5817846" cy="690625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8bda8ce211_0_122"/>
          <p:cNvSpPr txBox="1"/>
          <p:nvPr>
            <p:ph type="title"/>
          </p:nvPr>
        </p:nvSpPr>
        <p:spPr>
          <a:xfrm>
            <a:off x="660800" y="792040"/>
            <a:ext cx="7086900" cy="1737900"/>
          </a:xfrm>
          <a:prstGeom prst="rect">
            <a:avLst/>
          </a:prstGeom>
          <a:noFill/>
          <a:ln>
            <a:noFill/>
          </a:ln>
        </p:spPr>
        <p:txBody>
          <a:bodyPr anchorCtr="0" anchor="t" bIns="45700" lIns="0" spcFirstLastPara="1" rIns="0" wrap="square" tIns="45700">
            <a:noAutofit/>
          </a:bodyPr>
          <a:lstStyle/>
          <a:p>
            <a:pPr indent="0" lvl="0" marL="0" rtl="0" algn="l">
              <a:lnSpc>
                <a:spcPct val="100000"/>
              </a:lnSpc>
              <a:spcBef>
                <a:spcPts val="0"/>
              </a:spcBef>
              <a:spcAft>
                <a:spcPts val="0"/>
              </a:spcAft>
              <a:buClr>
                <a:srgbClr val="6C49A2"/>
              </a:buClr>
              <a:buSzPts val="5000"/>
              <a:buFont typeface="Roboto"/>
              <a:buNone/>
            </a:pPr>
            <a:r>
              <a:rPr lang="en-US">
                <a:solidFill>
                  <a:srgbClr val="6C49A2"/>
                </a:solidFill>
              </a:rPr>
              <a:t>Reasons</a:t>
            </a:r>
            <a:r>
              <a:rPr lang="en-US"/>
              <a:t> and </a:t>
            </a:r>
            <a:r>
              <a:rPr lang="en-US">
                <a:solidFill>
                  <a:srgbClr val="6C49A2"/>
                </a:solidFill>
              </a:rPr>
              <a:t>reasoning</a:t>
            </a:r>
            <a:r>
              <a:rPr lang="en-US"/>
              <a:t> help build arguments.</a:t>
            </a:r>
            <a:endParaRPr/>
          </a:p>
        </p:txBody>
      </p:sp>
      <p:sp>
        <p:nvSpPr>
          <p:cNvPr id="155" name="Google Shape;155;g8bda8ce211_0_122"/>
          <p:cNvSpPr txBox="1"/>
          <p:nvPr/>
        </p:nvSpPr>
        <p:spPr>
          <a:xfrm>
            <a:off x="657907" y="3429000"/>
            <a:ext cx="4352400" cy="2413200"/>
          </a:xfrm>
          <a:prstGeom prst="rect">
            <a:avLst/>
          </a:prstGeom>
          <a:noFill/>
          <a:ln>
            <a:noFill/>
          </a:ln>
        </p:spPr>
        <p:txBody>
          <a:bodyPr anchorCtr="0" anchor="t" bIns="45700" lIns="0" spcFirstLastPara="1" rIns="0" wrap="square" tIns="45700">
            <a:noAutofit/>
          </a:bodyPr>
          <a:lstStyle/>
          <a:p>
            <a:pPr indent="-228600" lvl="0" marL="228600" marR="0" rtl="0" algn="l">
              <a:lnSpc>
                <a:spcPct val="120000"/>
              </a:lnSpc>
              <a:spcBef>
                <a:spcPts val="0"/>
              </a:spcBef>
              <a:spcAft>
                <a:spcPts val="0"/>
              </a:spcAft>
              <a:buClr>
                <a:srgbClr val="212136"/>
              </a:buClr>
              <a:buSzPts val="1800"/>
              <a:buFont typeface="Arial"/>
              <a:buChar char="•"/>
            </a:pPr>
            <a:r>
              <a:rPr b="0" i="0" lang="en-US" sz="1800" u="none" cap="none" strike="noStrike">
                <a:solidFill>
                  <a:srgbClr val="212136"/>
                </a:solidFill>
                <a:latin typeface="Roboto"/>
                <a:ea typeface="Roboto"/>
                <a:cs typeface="Roboto"/>
                <a:sym typeface="Roboto"/>
              </a:rPr>
              <a:t>Reasons explain why you believe your claim</a:t>
            </a:r>
            <a:endParaRPr b="0" i="0" sz="1400" u="none" cap="none" strike="noStrike">
              <a:solidFill>
                <a:srgbClr val="000000"/>
              </a:solidFill>
              <a:latin typeface="Arial"/>
              <a:ea typeface="Arial"/>
              <a:cs typeface="Arial"/>
              <a:sym typeface="Arial"/>
            </a:endParaRPr>
          </a:p>
          <a:p>
            <a:pPr indent="-228600" lvl="0" marL="228600" marR="0" rtl="0" algn="l">
              <a:lnSpc>
                <a:spcPct val="120000"/>
              </a:lnSpc>
              <a:spcBef>
                <a:spcPts val="1000"/>
              </a:spcBef>
              <a:spcAft>
                <a:spcPts val="0"/>
              </a:spcAft>
              <a:buClr>
                <a:srgbClr val="212136"/>
              </a:buClr>
              <a:buSzPts val="1800"/>
              <a:buFont typeface="Arial"/>
              <a:buChar char="•"/>
            </a:pPr>
            <a:r>
              <a:rPr b="0" i="0" lang="en-US" sz="1800" u="none" cap="none" strike="noStrike">
                <a:solidFill>
                  <a:srgbClr val="212136"/>
                </a:solidFill>
                <a:latin typeface="Roboto"/>
                <a:ea typeface="Roboto"/>
                <a:cs typeface="Roboto"/>
                <a:sym typeface="Roboto"/>
              </a:rPr>
              <a:t>Reasons provide an organizational structure</a:t>
            </a:r>
            <a:endParaRPr b="0" i="0" sz="1400" u="none" cap="none" strike="noStrike">
              <a:solidFill>
                <a:srgbClr val="000000"/>
              </a:solidFill>
              <a:latin typeface="Arial"/>
              <a:ea typeface="Arial"/>
              <a:cs typeface="Arial"/>
              <a:sym typeface="Arial"/>
            </a:endParaRPr>
          </a:p>
          <a:p>
            <a:pPr indent="-114300" lvl="0" marL="228600" marR="0" rtl="0" algn="l">
              <a:lnSpc>
                <a:spcPct val="120000"/>
              </a:lnSpc>
              <a:spcBef>
                <a:spcPts val="1000"/>
              </a:spcBef>
              <a:spcAft>
                <a:spcPts val="0"/>
              </a:spcAft>
              <a:buClr>
                <a:srgbClr val="212136"/>
              </a:buClr>
              <a:buSzPts val="1800"/>
              <a:buFont typeface="Arial"/>
              <a:buNone/>
            </a:pPr>
            <a:r>
              <a:t/>
            </a:r>
            <a:endParaRPr b="0" i="0" sz="1800" u="none" cap="none" strike="noStrike">
              <a:solidFill>
                <a:srgbClr val="212136"/>
              </a:solidFill>
              <a:latin typeface="Roboto"/>
              <a:ea typeface="Roboto"/>
              <a:cs typeface="Roboto"/>
              <a:sym typeface="Roboto"/>
            </a:endParaRPr>
          </a:p>
        </p:txBody>
      </p:sp>
      <p:sp>
        <p:nvSpPr>
          <p:cNvPr id="156" name="Google Shape;156;g8bda8ce211_0_122"/>
          <p:cNvSpPr txBox="1"/>
          <p:nvPr/>
        </p:nvSpPr>
        <p:spPr>
          <a:xfrm>
            <a:off x="6525812" y="3429000"/>
            <a:ext cx="4352400" cy="2413200"/>
          </a:xfrm>
          <a:prstGeom prst="rect">
            <a:avLst/>
          </a:prstGeom>
          <a:noFill/>
          <a:ln>
            <a:noFill/>
          </a:ln>
        </p:spPr>
        <p:txBody>
          <a:bodyPr anchorCtr="0" anchor="t" bIns="45700" lIns="0" spcFirstLastPara="1" rIns="0" wrap="square" tIns="45700">
            <a:noAutofit/>
          </a:bodyPr>
          <a:lstStyle/>
          <a:p>
            <a:pPr indent="-228600" lvl="0" marL="228600" marR="0" rtl="0" algn="l">
              <a:lnSpc>
                <a:spcPct val="115000"/>
              </a:lnSpc>
              <a:spcBef>
                <a:spcPts val="0"/>
              </a:spcBef>
              <a:spcAft>
                <a:spcPts val="0"/>
              </a:spcAft>
              <a:buClr>
                <a:srgbClr val="212136"/>
              </a:buClr>
              <a:buSzPts val="1800"/>
              <a:buFont typeface="Arial"/>
              <a:buChar char="•"/>
            </a:pPr>
            <a:r>
              <a:rPr b="0" i="0" lang="en-US" sz="1800" u="none" cap="none" strike="noStrike">
                <a:solidFill>
                  <a:srgbClr val="212136"/>
                </a:solidFill>
                <a:latin typeface="Roboto"/>
                <a:ea typeface="Roboto"/>
                <a:cs typeface="Roboto"/>
                <a:sym typeface="Roboto"/>
              </a:rPr>
              <a:t>Links your evidence to your reasons and back to your claim</a:t>
            </a:r>
            <a:endParaRPr b="0" i="0" sz="1400" u="none" cap="none" strike="noStrike">
              <a:solidFill>
                <a:srgbClr val="000000"/>
              </a:solidFill>
              <a:latin typeface="Arial"/>
              <a:ea typeface="Arial"/>
              <a:cs typeface="Arial"/>
              <a:sym typeface="Arial"/>
            </a:endParaRPr>
          </a:p>
          <a:p>
            <a:pPr indent="-228600" lvl="0" marL="228600" marR="0" rtl="0" algn="l">
              <a:lnSpc>
                <a:spcPct val="115000"/>
              </a:lnSpc>
              <a:spcBef>
                <a:spcPts val="2200"/>
              </a:spcBef>
              <a:spcAft>
                <a:spcPts val="0"/>
              </a:spcAft>
              <a:buClr>
                <a:srgbClr val="212136"/>
              </a:buClr>
              <a:buSzPts val="1800"/>
              <a:buFont typeface="Arial"/>
              <a:buChar char="•"/>
            </a:pPr>
            <a:r>
              <a:rPr b="0" i="0" lang="en-US" sz="1800" u="none" cap="none" strike="noStrike">
                <a:solidFill>
                  <a:srgbClr val="212136"/>
                </a:solidFill>
                <a:latin typeface="Roboto"/>
                <a:ea typeface="Roboto"/>
                <a:cs typeface="Roboto"/>
                <a:sym typeface="Roboto"/>
              </a:rPr>
              <a:t>Explains how you interpret evidence</a:t>
            </a:r>
            <a:endParaRPr b="0" i="0" sz="1400" u="none" cap="none" strike="noStrike">
              <a:solidFill>
                <a:srgbClr val="000000"/>
              </a:solidFill>
              <a:latin typeface="Arial"/>
              <a:ea typeface="Arial"/>
              <a:cs typeface="Arial"/>
              <a:sym typeface="Arial"/>
            </a:endParaRPr>
          </a:p>
          <a:p>
            <a:pPr indent="-228600" lvl="0" marL="228600" marR="0" rtl="0" algn="l">
              <a:lnSpc>
                <a:spcPct val="115000"/>
              </a:lnSpc>
              <a:spcBef>
                <a:spcPts val="2200"/>
              </a:spcBef>
              <a:spcAft>
                <a:spcPts val="0"/>
              </a:spcAft>
              <a:buClr>
                <a:srgbClr val="212136"/>
              </a:buClr>
              <a:buSzPts val="1800"/>
              <a:buFont typeface="Arial"/>
              <a:buChar char="•"/>
            </a:pPr>
            <a:r>
              <a:rPr b="0" i="0" lang="en-US" sz="1800" u="none" cap="none" strike="noStrike">
                <a:solidFill>
                  <a:srgbClr val="212136"/>
                </a:solidFill>
                <a:latin typeface="Roboto"/>
                <a:ea typeface="Roboto"/>
                <a:cs typeface="Roboto"/>
                <a:sym typeface="Roboto"/>
              </a:rPr>
              <a:t>Demonstrates your knowledge of the topic or text</a:t>
            </a:r>
            <a:endParaRPr b="0" i="0" sz="1400" u="none" cap="none" strike="noStrike">
              <a:solidFill>
                <a:srgbClr val="000000"/>
              </a:solidFill>
              <a:latin typeface="Arial"/>
              <a:ea typeface="Arial"/>
              <a:cs typeface="Arial"/>
              <a:sym typeface="Arial"/>
            </a:endParaRPr>
          </a:p>
          <a:p>
            <a:pPr indent="-114300" lvl="0" marL="228600" marR="0" rtl="0" algn="l">
              <a:lnSpc>
                <a:spcPct val="115000"/>
              </a:lnSpc>
              <a:spcBef>
                <a:spcPts val="2200"/>
              </a:spcBef>
              <a:spcAft>
                <a:spcPts val="0"/>
              </a:spcAft>
              <a:buClr>
                <a:srgbClr val="212136"/>
              </a:buClr>
              <a:buSzPts val="1800"/>
              <a:buFont typeface="Arial"/>
              <a:buNone/>
            </a:pPr>
            <a:r>
              <a:t/>
            </a:r>
            <a:endParaRPr b="0" i="0" sz="1800" u="none" cap="none" strike="noStrike">
              <a:solidFill>
                <a:srgbClr val="212136"/>
              </a:solidFill>
              <a:latin typeface="Roboto"/>
              <a:ea typeface="Roboto"/>
              <a:cs typeface="Roboto"/>
              <a:sym typeface="Roboto"/>
            </a:endParaRPr>
          </a:p>
        </p:txBody>
      </p:sp>
      <p:sp>
        <p:nvSpPr>
          <p:cNvPr id="157" name="Google Shape;157;g8bda8ce211_0_122"/>
          <p:cNvSpPr txBox="1"/>
          <p:nvPr/>
        </p:nvSpPr>
        <p:spPr>
          <a:xfrm>
            <a:off x="657907" y="2833956"/>
            <a:ext cx="1399500" cy="430800"/>
          </a:xfrm>
          <a:prstGeom prst="rect">
            <a:avLst/>
          </a:prstGeom>
          <a:noFill/>
          <a:ln>
            <a:noFill/>
          </a:ln>
        </p:spPr>
        <p:txBody>
          <a:bodyPr anchorCtr="0" anchor="t" bIns="45700" lIns="0" spcFirstLastPara="1" rIns="0" wrap="square" tIns="45700">
            <a:noAutofit/>
          </a:bodyPr>
          <a:lstStyle/>
          <a:p>
            <a:pPr indent="0" lvl="0" marL="0" marR="0" rtl="0" algn="l">
              <a:lnSpc>
                <a:spcPct val="100000"/>
              </a:lnSpc>
              <a:spcBef>
                <a:spcPts val="0"/>
              </a:spcBef>
              <a:spcAft>
                <a:spcPts val="0"/>
              </a:spcAft>
              <a:buClr>
                <a:srgbClr val="000000"/>
              </a:buClr>
              <a:buSzPts val="2200"/>
              <a:buFont typeface="Arial"/>
              <a:buNone/>
            </a:pPr>
            <a:r>
              <a:rPr b="1" i="0" lang="en-US" sz="2200" u="none" cap="none" strike="noStrike">
                <a:solidFill>
                  <a:srgbClr val="212136"/>
                </a:solidFill>
                <a:latin typeface="Roboto"/>
                <a:ea typeface="Roboto"/>
                <a:cs typeface="Roboto"/>
                <a:sym typeface="Roboto"/>
              </a:rPr>
              <a:t>Reasons</a:t>
            </a:r>
            <a:endParaRPr b="0" i="0" sz="1400" u="none" cap="none" strike="noStrike">
              <a:solidFill>
                <a:srgbClr val="000000"/>
              </a:solidFill>
              <a:latin typeface="Arial"/>
              <a:ea typeface="Arial"/>
              <a:cs typeface="Arial"/>
              <a:sym typeface="Arial"/>
            </a:endParaRPr>
          </a:p>
        </p:txBody>
      </p:sp>
      <p:sp>
        <p:nvSpPr>
          <p:cNvPr id="158" name="Google Shape;158;g8bda8ce211_0_122"/>
          <p:cNvSpPr txBox="1"/>
          <p:nvPr/>
        </p:nvSpPr>
        <p:spPr>
          <a:xfrm>
            <a:off x="6525812" y="2833956"/>
            <a:ext cx="1399500" cy="430800"/>
          </a:xfrm>
          <a:prstGeom prst="rect">
            <a:avLst/>
          </a:prstGeom>
          <a:noFill/>
          <a:ln>
            <a:noFill/>
          </a:ln>
        </p:spPr>
        <p:txBody>
          <a:bodyPr anchorCtr="0" anchor="t" bIns="45700" lIns="0" spcFirstLastPara="1" rIns="0" wrap="square" tIns="45700">
            <a:noAutofit/>
          </a:bodyPr>
          <a:lstStyle/>
          <a:p>
            <a:pPr indent="0" lvl="0" marL="0" marR="0" rtl="0" algn="l">
              <a:lnSpc>
                <a:spcPct val="100000"/>
              </a:lnSpc>
              <a:spcBef>
                <a:spcPts val="0"/>
              </a:spcBef>
              <a:spcAft>
                <a:spcPts val="0"/>
              </a:spcAft>
              <a:buClr>
                <a:srgbClr val="000000"/>
              </a:buClr>
              <a:buSzPts val="2200"/>
              <a:buFont typeface="Arial"/>
              <a:buNone/>
            </a:pPr>
            <a:r>
              <a:rPr b="1" i="0" lang="en-US" sz="2200" u="none" cap="none" strike="noStrike">
                <a:solidFill>
                  <a:srgbClr val="212136"/>
                </a:solidFill>
                <a:latin typeface="Roboto"/>
                <a:ea typeface="Roboto"/>
                <a:cs typeface="Roboto"/>
                <a:sym typeface="Roboto"/>
              </a:rPr>
              <a:t>Reasoning</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g8bda8ce211_0_131"/>
          <p:cNvSpPr txBox="1"/>
          <p:nvPr>
            <p:ph type="title"/>
          </p:nvPr>
        </p:nvSpPr>
        <p:spPr>
          <a:xfrm>
            <a:off x="660800" y="792040"/>
            <a:ext cx="6312900" cy="1737900"/>
          </a:xfrm>
          <a:prstGeom prst="rect">
            <a:avLst/>
          </a:prstGeom>
          <a:noFill/>
          <a:ln>
            <a:noFill/>
          </a:ln>
        </p:spPr>
        <p:txBody>
          <a:bodyPr anchorCtr="0" anchor="t" bIns="45700" lIns="0" spcFirstLastPara="1" rIns="0" wrap="square" tIns="45700">
            <a:noAutofit/>
          </a:bodyPr>
          <a:lstStyle/>
          <a:p>
            <a:pPr indent="0" lvl="0" marL="0" rtl="0" algn="l">
              <a:lnSpc>
                <a:spcPct val="100000"/>
              </a:lnSpc>
              <a:spcBef>
                <a:spcPts val="0"/>
              </a:spcBef>
              <a:spcAft>
                <a:spcPts val="0"/>
              </a:spcAft>
              <a:buClr>
                <a:srgbClr val="212136"/>
              </a:buClr>
              <a:buSzPts val="4800"/>
              <a:buFont typeface="Roboto"/>
              <a:buNone/>
            </a:pPr>
            <a:r>
              <a:rPr lang="en-US" sz="4800"/>
              <a:t>What is the difference between </a:t>
            </a:r>
            <a:r>
              <a:rPr lang="en-US" sz="4800">
                <a:solidFill>
                  <a:srgbClr val="6C49A2"/>
                </a:solidFill>
              </a:rPr>
              <a:t>reasons</a:t>
            </a:r>
            <a:r>
              <a:rPr lang="en-US" sz="4800"/>
              <a:t> and </a:t>
            </a:r>
            <a:r>
              <a:rPr lang="en-US" sz="4800">
                <a:solidFill>
                  <a:srgbClr val="6C49A2"/>
                </a:solidFill>
              </a:rPr>
              <a:t>reasoning</a:t>
            </a:r>
            <a:r>
              <a:rPr lang="en-US" sz="4800"/>
              <a:t>?</a:t>
            </a:r>
            <a:endParaRPr/>
          </a:p>
        </p:txBody>
      </p:sp>
      <p:sp>
        <p:nvSpPr>
          <p:cNvPr id="165" name="Google Shape;165;g8bda8ce211_0_131"/>
          <p:cNvSpPr txBox="1"/>
          <p:nvPr/>
        </p:nvSpPr>
        <p:spPr>
          <a:xfrm>
            <a:off x="657907" y="4024044"/>
            <a:ext cx="4352400" cy="2413200"/>
          </a:xfrm>
          <a:prstGeom prst="rect">
            <a:avLst/>
          </a:prstGeom>
          <a:noFill/>
          <a:ln>
            <a:noFill/>
          </a:ln>
        </p:spPr>
        <p:txBody>
          <a:bodyPr anchorCtr="0" anchor="t" bIns="45700" lIns="0" spcFirstLastPara="1" rIns="0" wrap="square" tIns="45700">
            <a:noAutofit/>
          </a:bodyPr>
          <a:lstStyle/>
          <a:p>
            <a:pPr indent="-285750" lvl="0" marL="285750" marR="0" rtl="0" algn="l">
              <a:lnSpc>
                <a:spcPct val="120000"/>
              </a:lnSpc>
              <a:spcBef>
                <a:spcPts val="0"/>
              </a:spcBef>
              <a:spcAft>
                <a:spcPts val="0"/>
              </a:spcAft>
              <a:buClr>
                <a:srgbClr val="212136"/>
              </a:buClr>
              <a:buSzPts val="1800"/>
              <a:buFont typeface="Arial"/>
              <a:buChar char="•"/>
            </a:pPr>
            <a:r>
              <a:rPr b="1" i="0" lang="en-US" sz="1800" u="none" cap="none" strike="noStrike">
                <a:solidFill>
                  <a:srgbClr val="6C49A2"/>
                </a:solidFill>
                <a:latin typeface="Roboto"/>
                <a:ea typeface="Roboto"/>
                <a:cs typeface="Roboto"/>
                <a:sym typeface="Roboto"/>
              </a:rPr>
              <a:t>What</a:t>
            </a:r>
            <a:r>
              <a:rPr b="0" i="0" lang="en-US" sz="1800" u="none" cap="none" strike="noStrike">
                <a:solidFill>
                  <a:srgbClr val="212136"/>
                </a:solidFill>
                <a:latin typeface="Roboto"/>
                <a:ea typeface="Roboto"/>
                <a:cs typeface="Roboto"/>
                <a:sym typeface="Roboto"/>
              </a:rPr>
              <a:t> you think</a:t>
            </a:r>
            <a:endParaRPr b="0" i="0" sz="1400" u="none" cap="none" strike="noStrike">
              <a:solidFill>
                <a:srgbClr val="000000"/>
              </a:solidFill>
              <a:latin typeface="Arial"/>
              <a:ea typeface="Arial"/>
              <a:cs typeface="Arial"/>
              <a:sym typeface="Arial"/>
            </a:endParaRPr>
          </a:p>
          <a:p>
            <a:pPr indent="-285750" lvl="0" marL="285750" marR="0" rtl="0" algn="l">
              <a:lnSpc>
                <a:spcPct val="120000"/>
              </a:lnSpc>
              <a:spcBef>
                <a:spcPts val="1000"/>
              </a:spcBef>
              <a:spcAft>
                <a:spcPts val="0"/>
              </a:spcAft>
              <a:buClr>
                <a:srgbClr val="212136"/>
              </a:buClr>
              <a:buSzPts val="1800"/>
              <a:buFont typeface="Arial"/>
              <a:buChar char="•"/>
            </a:pPr>
            <a:r>
              <a:rPr b="0" i="0" lang="en-US" sz="1800" u="none" cap="none" strike="noStrike">
                <a:solidFill>
                  <a:srgbClr val="212136"/>
                </a:solidFill>
                <a:latin typeface="Roboto"/>
                <a:ea typeface="Roboto"/>
                <a:cs typeface="Roboto"/>
                <a:sym typeface="Roboto"/>
              </a:rPr>
              <a:t>The main points of your argument</a:t>
            </a:r>
            <a:endParaRPr b="0" i="0" sz="1800" u="none" cap="none" strike="noStrike">
              <a:solidFill>
                <a:srgbClr val="212136"/>
              </a:solidFill>
              <a:latin typeface="Roboto"/>
              <a:ea typeface="Roboto"/>
              <a:cs typeface="Roboto"/>
              <a:sym typeface="Roboto"/>
            </a:endParaRPr>
          </a:p>
        </p:txBody>
      </p:sp>
      <p:sp>
        <p:nvSpPr>
          <p:cNvPr id="166" name="Google Shape;166;g8bda8ce211_0_131"/>
          <p:cNvSpPr txBox="1"/>
          <p:nvPr/>
        </p:nvSpPr>
        <p:spPr>
          <a:xfrm>
            <a:off x="6525812" y="4024044"/>
            <a:ext cx="4352400" cy="2413200"/>
          </a:xfrm>
          <a:prstGeom prst="rect">
            <a:avLst/>
          </a:prstGeom>
          <a:noFill/>
          <a:ln>
            <a:noFill/>
          </a:ln>
        </p:spPr>
        <p:txBody>
          <a:bodyPr anchorCtr="0" anchor="t" bIns="45700" lIns="0" spcFirstLastPara="1" rIns="0" wrap="square" tIns="45700">
            <a:noAutofit/>
          </a:bodyPr>
          <a:lstStyle/>
          <a:p>
            <a:pPr indent="-285750" lvl="0" marL="285750" marR="0" rtl="0" algn="l">
              <a:lnSpc>
                <a:spcPct val="120000"/>
              </a:lnSpc>
              <a:spcBef>
                <a:spcPts val="0"/>
              </a:spcBef>
              <a:spcAft>
                <a:spcPts val="0"/>
              </a:spcAft>
              <a:buClr>
                <a:srgbClr val="212136"/>
              </a:buClr>
              <a:buSzPts val="1754"/>
              <a:buFont typeface="Arial"/>
              <a:buChar char="•"/>
            </a:pPr>
            <a:r>
              <a:rPr b="1" i="0" lang="en-US" sz="1754" u="none" cap="none" strike="noStrike">
                <a:solidFill>
                  <a:srgbClr val="6C49A2"/>
                </a:solidFill>
                <a:latin typeface="Roboto"/>
                <a:ea typeface="Roboto"/>
                <a:cs typeface="Roboto"/>
                <a:sym typeface="Roboto"/>
              </a:rPr>
              <a:t>Why</a:t>
            </a:r>
            <a:r>
              <a:rPr b="0" i="0" lang="en-US" sz="1754" u="none" cap="none" strike="noStrike">
                <a:solidFill>
                  <a:srgbClr val="212136"/>
                </a:solidFill>
                <a:latin typeface="Roboto"/>
                <a:ea typeface="Roboto"/>
                <a:cs typeface="Roboto"/>
                <a:sym typeface="Roboto"/>
              </a:rPr>
              <a:t> you think this reason is proven by evidence.</a:t>
            </a:r>
            <a:endParaRPr b="0" i="0" sz="1400" u="none" cap="none" strike="noStrike">
              <a:solidFill>
                <a:srgbClr val="000000"/>
              </a:solidFill>
              <a:latin typeface="Arial"/>
              <a:ea typeface="Arial"/>
              <a:cs typeface="Arial"/>
              <a:sym typeface="Arial"/>
            </a:endParaRPr>
          </a:p>
          <a:p>
            <a:pPr indent="-285750" lvl="0" marL="285750" marR="0" rtl="0" algn="l">
              <a:lnSpc>
                <a:spcPct val="120000"/>
              </a:lnSpc>
              <a:spcBef>
                <a:spcPts val="1000"/>
              </a:spcBef>
              <a:spcAft>
                <a:spcPts val="0"/>
              </a:spcAft>
              <a:buClr>
                <a:srgbClr val="212136"/>
              </a:buClr>
              <a:buSzPts val="1754"/>
              <a:buFont typeface="Arial"/>
              <a:buChar char="•"/>
            </a:pPr>
            <a:r>
              <a:rPr b="0" i="0" lang="en-US" sz="1754" u="none" cap="none" strike="noStrike">
                <a:solidFill>
                  <a:srgbClr val="212136"/>
                </a:solidFill>
                <a:latin typeface="Roboto"/>
                <a:ea typeface="Roboto"/>
                <a:cs typeface="Roboto"/>
                <a:sym typeface="Roboto"/>
              </a:rPr>
              <a:t>Explains your thinking about evidence and its link to your reasons and claim</a:t>
            </a:r>
            <a:endParaRPr b="0" i="0" sz="1400" u="none" cap="none" strike="noStrike">
              <a:solidFill>
                <a:srgbClr val="000000"/>
              </a:solidFill>
              <a:latin typeface="Arial"/>
              <a:ea typeface="Arial"/>
              <a:cs typeface="Arial"/>
              <a:sym typeface="Arial"/>
            </a:endParaRPr>
          </a:p>
        </p:txBody>
      </p:sp>
      <p:sp>
        <p:nvSpPr>
          <p:cNvPr id="167" name="Google Shape;167;g8bda8ce211_0_131"/>
          <p:cNvSpPr txBox="1"/>
          <p:nvPr/>
        </p:nvSpPr>
        <p:spPr>
          <a:xfrm>
            <a:off x="657907" y="3429000"/>
            <a:ext cx="1399500" cy="430800"/>
          </a:xfrm>
          <a:prstGeom prst="rect">
            <a:avLst/>
          </a:prstGeom>
          <a:noFill/>
          <a:ln>
            <a:noFill/>
          </a:ln>
        </p:spPr>
        <p:txBody>
          <a:bodyPr anchorCtr="0" anchor="t" bIns="45700" lIns="0" spcFirstLastPara="1" rIns="0" wrap="square" tIns="45700">
            <a:noAutofit/>
          </a:bodyPr>
          <a:lstStyle/>
          <a:p>
            <a:pPr indent="0" lvl="0" marL="0" marR="0" rtl="0" algn="l">
              <a:lnSpc>
                <a:spcPct val="100000"/>
              </a:lnSpc>
              <a:spcBef>
                <a:spcPts val="0"/>
              </a:spcBef>
              <a:spcAft>
                <a:spcPts val="0"/>
              </a:spcAft>
              <a:buClr>
                <a:srgbClr val="000000"/>
              </a:buClr>
              <a:buSzPts val="2200"/>
              <a:buFont typeface="Arial"/>
              <a:buNone/>
            </a:pPr>
            <a:r>
              <a:rPr b="1" i="0" lang="en-US" sz="2200" u="none" cap="none" strike="noStrike">
                <a:solidFill>
                  <a:srgbClr val="212136"/>
                </a:solidFill>
                <a:latin typeface="Roboto"/>
                <a:ea typeface="Roboto"/>
                <a:cs typeface="Roboto"/>
                <a:sym typeface="Roboto"/>
              </a:rPr>
              <a:t>Reasons</a:t>
            </a:r>
            <a:endParaRPr b="0" i="0" sz="1400" u="none" cap="none" strike="noStrike">
              <a:solidFill>
                <a:srgbClr val="000000"/>
              </a:solidFill>
              <a:latin typeface="Arial"/>
              <a:ea typeface="Arial"/>
              <a:cs typeface="Arial"/>
              <a:sym typeface="Arial"/>
            </a:endParaRPr>
          </a:p>
        </p:txBody>
      </p:sp>
      <p:sp>
        <p:nvSpPr>
          <p:cNvPr id="168" name="Google Shape;168;g8bda8ce211_0_131"/>
          <p:cNvSpPr txBox="1"/>
          <p:nvPr/>
        </p:nvSpPr>
        <p:spPr>
          <a:xfrm>
            <a:off x="6525812" y="3429000"/>
            <a:ext cx="1399500" cy="430800"/>
          </a:xfrm>
          <a:prstGeom prst="rect">
            <a:avLst/>
          </a:prstGeom>
          <a:noFill/>
          <a:ln>
            <a:noFill/>
          </a:ln>
        </p:spPr>
        <p:txBody>
          <a:bodyPr anchorCtr="0" anchor="t" bIns="45700" lIns="0" spcFirstLastPara="1" rIns="0" wrap="square" tIns="45700">
            <a:noAutofit/>
          </a:bodyPr>
          <a:lstStyle/>
          <a:p>
            <a:pPr indent="0" lvl="0" marL="0" marR="0" rtl="0" algn="l">
              <a:lnSpc>
                <a:spcPct val="100000"/>
              </a:lnSpc>
              <a:spcBef>
                <a:spcPts val="0"/>
              </a:spcBef>
              <a:spcAft>
                <a:spcPts val="0"/>
              </a:spcAft>
              <a:buClr>
                <a:srgbClr val="000000"/>
              </a:buClr>
              <a:buSzPts val="2200"/>
              <a:buFont typeface="Arial"/>
              <a:buNone/>
            </a:pPr>
            <a:r>
              <a:rPr b="1" i="0" lang="en-US" sz="2200" u="none" cap="none" strike="noStrike">
                <a:solidFill>
                  <a:srgbClr val="212136"/>
                </a:solidFill>
                <a:latin typeface="Roboto"/>
                <a:ea typeface="Roboto"/>
                <a:cs typeface="Roboto"/>
                <a:sym typeface="Roboto"/>
              </a:rPr>
              <a:t>Reasoning</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8bda8ce211_0_350"/>
          <p:cNvSpPr txBox="1"/>
          <p:nvPr>
            <p:ph type="title"/>
          </p:nvPr>
        </p:nvSpPr>
        <p:spPr>
          <a:xfrm>
            <a:off x="660800" y="792069"/>
            <a:ext cx="4807500" cy="2628600"/>
          </a:xfrm>
          <a:prstGeom prst="rect">
            <a:avLst/>
          </a:prstGeom>
          <a:noFill/>
          <a:ln>
            <a:noFill/>
          </a:ln>
        </p:spPr>
        <p:txBody>
          <a:bodyPr anchorCtr="0" anchor="t" bIns="45700" lIns="0" spcFirstLastPara="1" rIns="0" wrap="square" tIns="45700">
            <a:noAutofit/>
          </a:bodyPr>
          <a:lstStyle/>
          <a:p>
            <a:pPr indent="0" lvl="0" marL="0" rtl="0" algn="l">
              <a:lnSpc>
                <a:spcPct val="100000"/>
              </a:lnSpc>
              <a:spcBef>
                <a:spcPts val="0"/>
              </a:spcBef>
              <a:spcAft>
                <a:spcPts val="0"/>
              </a:spcAft>
              <a:buSzPts val="5000"/>
              <a:buNone/>
            </a:pPr>
            <a:r>
              <a:t/>
            </a:r>
            <a:endParaRPr/>
          </a:p>
          <a:p>
            <a:pPr indent="0" lvl="0" marL="0" rtl="0" algn="l">
              <a:lnSpc>
                <a:spcPct val="100000"/>
              </a:lnSpc>
              <a:spcBef>
                <a:spcPts val="0"/>
              </a:spcBef>
              <a:spcAft>
                <a:spcPts val="0"/>
              </a:spcAft>
              <a:buSzPts val="5000"/>
              <a:buNone/>
            </a:pPr>
            <a:r>
              <a:rPr lang="en-US"/>
              <a:t>Evidence Checklist</a:t>
            </a:r>
            <a:endParaRPr/>
          </a:p>
        </p:txBody>
      </p:sp>
      <p:sp>
        <p:nvSpPr>
          <p:cNvPr id="175" name="Google Shape;175;g8bda8ce211_0_350"/>
          <p:cNvSpPr txBox="1"/>
          <p:nvPr>
            <p:ph idx="1" type="subTitle"/>
          </p:nvPr>
        </p:nvSpPr>
        <p:spPr>
          <a:xfrm>
            <a:off x="660800" y="3246875"/>
            <a:ext cx="3226800" cy="2429400"/>
          </a:xfrm>
          <a:prstGeom prst="rect">
            <a:avLst/>
          </a:prstGeom>
          <a:noFill/>
          <a:ln>
            <a:noFill/>
          </a:ln>
        </p:spPr>
        <p:txBody>
          <a:bodyPr anchorCtr="0" anchor="t" bIns="45700" lIns="0" spcFirstLastPara="1" rIns="0" wrap="square" tIns="45700">
            <a:noAutofit/>
          </a:bodyPr>
          <a:lstStyle/>
          <a:p>
            <a:pPr indent="0" lvl="0" marL="0" rtl="0" algn="l">
              <a:lnSpc>
                <a:spcPct val="120000"/>
              </a:lnSpc>
              <a:spcBef>
                <a:spcPts val="1000"/>
              </a:spcBef>
              <a:spcAft>
                <a:spcPts val="0"/>
              </a:spcAft>
              <a:buSzPts val="1600"/>
              <a:buNone/>
            </a:pPr>
            <a:r>
              <a:rPr lang="en-US" sz="2400"/>
              <a:t>With a partner, review the evidence each of you has selected and provide feedback.</a:t>
            </a:r>
            <a:endParaRPr sz="2400"/>
          </a:p>
        </p:txBody>
      </p:sp>
      <p:pic>
        <p:nvPicPr>
          <p:cNvPr id="176" name="Google Shape;176;g8bda8ce211_0_350"/>
          <p:cNvPicPr preferRelativeResize="0"/>
          <p:nvPr/>
        </p:nvPicPr>
        <p:blipFill>
          <a:blip r:embed="rId3">
            <a:alphaModFix/>
          </a:blip>
          <a:stretch>
            <a:fillRect/>
          </a:stretch>
        </p:blipFill>
        <p:spPr>
          <a:xfrm>
            <a:off x="3999049" y="426800"/>
            <a:ext cx="7915826" cy="608185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2019-03-07T21:55:19Z</dcterms:created>
  <dc:creator>Jackson Chu</dc:creator>
</cp:coreProperties>
</file>